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15.xml" ContentType="application/vnd.openxmlformats-officedocument.theme+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theme/theme16.xml" ContentType="application/vnd.openxmlformats-officedocument.theme+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theme/theme17.xml" ContentType="application/vnd.openxmlformats-officedocument.theme+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theme/theme18.xml" ContentType="application/vnd.openxmlformats-officedocument.theme+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theme/theme19.xml" ContentType="application/vnd.openxmlformats-officedocument.theme+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theme/theme20.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 id="2147483660" r:id="rId2"/>
    <p:sldMasterId id="2147483672" r:id="rId3"/>
    <p:sldMasterId id="2147483684" r:id="rId4"/>
    <p:sldMasterId id="2147483696" r:id="rId5"/>
    <p:sldMasterId id="2147483708" r:id="rId6"/>
    <p:sldMasterId id="2147483720" r:id="rId7"/>
    <p:sldMasterId id="2147483732" r:id="rId8"/>
    <p:sldMasterId id="2147483744" r:id="rId9"/>
    <p:sldMasterId id="2147483756" r:id="rId10"/>
    <p:sldMasterId id="2147483768" r:id="rId11"/>
    <p:sldMasterId id="2147483780" r:id="rId12"/>
    <p:sldMasterId id="2147483792" r:id="rId13"/>
    <p:sldMasterId id="2147483804" r:id="rId14"/>
    <p:sldMasterId id="2147483816" r:id="rId15"/>
    <p:sldMasterId id="2147483828" r:id="rId16"/>
    <p:sldMasterId id="2147483840" r:id="rId17"/>
    <p:sldMasterId id="2147483852" r:id="rId18"/>
    <p:sldMasterId id="2147483864" r:id="rId19"/>
    <p:sldMasterId id="2147483876" r:id="rId20"/>
  </p:sldMasterIdLst>
  <p:sldIdLst>
    <p:sldId id="258" r:id="rId21"/>
    <p:sldId id="259" r:id="rId22"/>
    <p:sldId id="260" r:id="rId23"/>
    <p:sldId id="261" r:id="rId24"/>
    <p:sldId id="262" r:id="rId25"/>
    <p:sldId id="263" r:id="rId26"/>
    <p:sldId id="264" r:id="rId27"/>
    <p:sldId id="265" r:id="rId28"/>
    <p:sldId id="266" r:id="rId29"/>
    <p:sldId id="267" r:id="rId30"/>
    <p:sldId id="268" r:id="rId31"/>
    <p:sldId id="269" r:id="rId32"/>
    <p:sldId id="270" r:id="rId33"/>
    <p:sldId id="271" r:id="rId34"/>
    <p:sldId id="272" r:id="rId35"/>
    <p:sldId id="273" r:id="rId36"/>
    <p:sldId id="274" r:id="rId37"/>
    <p:sldId id="275" r:id="rId38"/>
    <p:sldId id="276" r:id="rId39"/>
    <p:sldId id="257" r:id="rId40"/>
  </p:sldIdLst>
  <p:sldSz cx="9144000" cy="6858000" type="screen4x3"/>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84" d="100"/>
          <a:sy n="84" d="100"/>
        </p:scale>
        <p:origin x="-1402" y="-6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6.xml"/><Relationship Id="rId39" Type="http://schemas.openxmlformats.org/officeDocument/2006/relationships/slide" Target="slides/slide19.xml"/><Relationship Id="rId3" Type="http://schemas.openxmlformats.org/officeDocument/2006/relationships/slideMaster" Target="slideMasters/slideMaster3.xml"/><Relationship Id="rId21" Type="http://schemas.openxmlformats.org/officeDocument/2006/relationships/slide" Target="slides/slide1.xml"/><Relationship Id="rId34" Type="http://schemas.openxmlformats.org/officeDocument/2006/relationships/slide" Target="slides/slide14.xml"/><Relationship Id="rId42"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5.xml"/><Relationship Id="rId33" Type="http://schemas.openxmlformats.org/officeDocument/2006/relationships/slide" Target="slides/slide13.xml"/><Relationship Id="rId38" Type="http://schemas.openxmlformats.org/officeDocument/2006/relationships/slide" Target="slides/slide18.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Master" Target="slideMasters/slideMaster20.xml"/><Relationship Id="rId29" Type="http://schemas.openxmlformats.org/officeDocument/2006/relationships/slide" Target="slides/slide9.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4.xml"/><Relationship Id="rId32" Type="http://schemas.openxmlformats.org/officeDocument/2006/relationships/slide" Target="slides/slide12.xml"/><Relationship Id="rId37" Type="http://schemas.openxmlformats.org/officeDocument/2006/relationships/slide" Target="slides/slide17.xml"/><Relationship Id="rId40" Type="http://schemas.openxmlformats.org/officeDocument/2006/relationships/slide" Target="slides/slide20.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3.xml"/><Relationship Id="rId28" Type="http://schemas.openxmlformats.org/officeDocument/2006/relationships/slide" Target="slides/slide8.xml"/><Relationship Id="rId36" Type="http://schemas.openxmlformats.org/officeDocument/2006/relationships/slide" Target="slides/slide16.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 Target="slides/slide11.xml"/><Relationship Id="rId4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2.xml"/><Relationship Id="rId27" Type="http://schemas.openxmlformats.org/officeDocument/2006/relationships/slide" Target="slides/slide7.xml"/><Relationship Id="rId30" Type="http://schemas.openxmlformats.org/officeDocument/2006/relationships/slide" Target="slides/slide10.xml"/><Relationship Id="rId35" Type="http://schemas.openxmlformats.org/officeDocument/2006/relationships/slide" Target="slides/slide15.xml"/><Relationship Id="rId43"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IQ"/>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IQ"/>
          </a:p>
        </p:txBody>
      </p:sp>
      <p:sp>
        <p:nvSpPr>
          <p:cNvPr id="4" name="عنصر نائب للتاريخ 3"/>
          <p:cNvSpPr>
            <a:spLocks noGrp="1"/>
          </p:cNvSpPr>
          <p:nvPr>
            <p:ph type="dt" sz="half" idx="10"/>
          </p:nvPr>
        </p:nvSpPr>
        <p:spPr/>
        <p:txBody>
          <a:bodyPr/>
          <a:lstStyle/>
          <a:p>
            <a:fld id="{1346E2E8-6B3B-4B22-84BF-C83B96EE289D}" type="datetimeFigureOut">
              <a:rPr lang="ar-IQ" smtClean="0"/>
              <a:t>19/04/1443</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89D39780-47E2-4C1A-99CC-24A9FE270D82}" type="slidenum">
              <a:rPr lang="ar-IQ" smtClean="0"/>
              <a:t>‹#›</a:t>
            </a:fld>
            <a:endParaRPr lang="ar-IQ"/>
          </a:p>
        </p:txBody>
      </p:sp>
    </p:spTree>
    <p:extLst>
      <p:ext uri="{BB962C8B-B14F-4D97-AF65-F5344CB8AC3E}">
        <p14:creationId xmlns:p14="http://schemas.microsoft.com/office/powerpoint/2010/main" val="10326864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1346E2E8-6B3B-4B22-84BF-C83B96EE289D}" type="datetimeFigureOut">
              <a:rPr lang="ar-IQ" smtClean="0"/>
              <a:t>19/04/1443</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89D39780-47E2-4C1A-99CC-24A9FE270D82}" type="slidenum">
              <a:rPr lang="ar-IQ" smtClean="0"/>
              <a:t>‹#›</a:t>
            </a:fld>
            <a:endParaRPr lang="ar-IQ"/>
          </a:p>
        </p:txBody>
      </p:sp>
    </p:spTree>
    <p:extLst>
      <p:ext uri="{BB962C8B-B14F-4D97-AF65-F5344CB8AC3E}">
        <p14:creationId xmlns:p14="http://schemas.microsoft.com/office/powerpoint/2010/main" val="4056831563"/>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IQ"/>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19/04/1443</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403174634"/>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19/04/1443</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72546709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19/04/1443</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4019667913"/>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تاريخ 4"/>
          <p:cNvSpPr>
            <a:spLocks noGrp="1"/>
          </p:cNvSpPr>
          <p:nvPr>
            <p:ph type="dt" sz="half" idx="10"/>
          </p:nvPr>
        </p:nvSpPr>
        <p:spPr/>
        <p:txBody>
          <a:bodyPr/>
          <a:lstStyle/>
          <a:p>
            <a:fld id="{E360A996-4291-470E-B007-F400ACA7FA40}" type="datetimeFigureOut">
              <a:rPr lang="ar-IQ" smtClean="0">
                <a:solidFill>
                  <a:prstClr val="black">
                    <a:tint val="75000"/>
                  </a:prstClr>
                </a:solidFill>
              </a:rPr>
              <a:pPr/>
              <a:t>19/04/1443</a:t>
            </a:fld>
            <a:endParaRPr 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979160855"/>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7" name="عنصر نائب للتاريخ 6"/>
          <p:cNvSpPr>
            <a:spLocks noGrp="1"/>
          </p:cNvSpPr>
          <p:nvPr>
            <p:ph type="dt" sz="half" idx="10"/>
          </p:nvPr>
        </p:nvSpPr>
        <p:spPr/>
        <p:txBody>
          <a:bodyPr/>
          <a:lstStyle/>
          <a:p>
            <a:fld id="{E360A996-4291-470E-B007-F400ACA7FA40}" type="datetimeFigureOut">
              <a:rPr lang="ar-IQ" smtClean="0">
                <a:solidFill>
                  <a:prstClr val="black">
                    <a:tint val="75000"/>
                  </a:prstClr>
                </a:solidFill>
              </a:rPr>
              <a:pPr/>
              <a:t>19/04/1443</a:t>
            </a:fld>
            <a:endParaRPr lang="ar-IQ">
              <a:solidFill>
                <a:prstClr val="black">
                  <a:tint val="75000"/>
                </a:prstClr>
              </a:solidFill>
            </a:endParaRPr>
          </a:p>
        </p:txBody>
      </p:sp>
      <p:sp>
        <p:nvSpPr>
          <p:cNvPr id="8" name="عنصر نائب للتذييل 7"/>
          <p:cNvSpPr>
            <a:spLocks noGrp="1"/>
          </p:cNvSpPr>
          <p:nvPr>
            <p:ph type="ftr" sz="quarter" idx="11"/>
          </p:nvPr>
        </p:nvSpPr>
        <p:spPr/>
        <p:txBody>
          <a:bodyPr/>
          <a:lstStyle/>
          <a:p>
            <a:endParaRPr lang="ar-IQ">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949130886"/>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تاريخ 2"/>
          <p:cNvSpPr>
            <a:spLocks noGrp="1"/>
          </p:cNvSpPr>
          <p:nvPr>
            <p:ph type="dt" sz="half" idx="10"/>
          </p:nvPr>
        </p:nvSpPr>
        <p:spPr/>
        <p:txBody>
          <a:bodyPr/>
          <a:lstStyle/>
          <a:p>
            <a:fld id="{E360A996-4291-470E-B007-F400ACA7FA40}" type="datetimeFigureOut">
              <a:rPr lang="ar-IQ" smtClean="0">
                <a:solidFill>
                  <a:prstClr val="black">
                    <a:tint val="75000"/>
                  </a:prstClr>
                </a:solidFill>
              </a:rPr>
              <a:pPr/>
              <a:t>19/04/1443</a:t>
            </a:fld>
            <a:endParaRPr lang="ar-IQ">
              <a:solidFill>
                <a:prstClr val="black">
                  <a:tint val="75000"/>
                </a:prstClr>
              </a:solidFill>
            </a:endParaRPr>
          </a:p>
        </p:txBody>
      </p:sp>
      <p:sp>
        <p:nvSpPr>
          <p:cNvPr id="4" name="عنصر نائب للتذييل 3"/>
          <p:cNvSpPr>
            <a:spLocks noGrp="1"/>
          </p:cNvSpPr>
          <p:nvPr>
            <p:ph type="ftr" sz="quarter" idx="11"/>
          </p:nvPr>
        </p:nvSpPr>
        <p:spPr/>
        <p:txBody>
          <a:bodyPr/>
          <a:lstStyle/>
          <a:p>
            <a:endParaRPr lang="ar-IQ">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837815876"/>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E360A996-4291-470E-B007-F400ACA7FA40}" type="datetimeFigureOut">
              <a:rPr lang="ar-IQ" smtClean="0">
                <a:solidFill>
                  <a:prstClr val="black">
                    <a:tint val="75000"/>
                  </a:prstClr>
                </a:solidFill>
              </a:rPr>
              <a:pPr/>
              <a:t>19/04/1443</a:t>
            </a:fld>
            <a:endParaRPr lang="ar-IQ">
              <a:solidFill>
                <a:prstClr val="black">
                  <a:tint val="75000"/>
                </a:prstClr>
              </a:solidFill>
            </a:endParaRPr>
          </a:p>
        </p:txBody>
      </p:sp>
      <p:sp>
        <p:nvSpPr>
          <p:cNvPr id="3" name="عنصر نائب للتذييل 2"/>
          <p:cNvSpPr>
            <a:spLocks noGrp="1"/>
          </p:cNvSpPr>
          <p:nvPr>
            <p:ph type="ftr" sz="quarter" idx="11"/>
          </p:nvPr>
        </p:nvSpPr>
        <p:spPr/>
        <p:txBody>
          <a:bodyPr/>
          <a:lstStyle/>
          <a:p>
            <a:endParaRPr lang="ar-IQ">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98810699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E360A996-4291-470E-B007-F400ACA7FA40}" type="datetimeFigureOut">
              <a:rPr lang="ar-IQ" smtClean="0">
                <a:solidFill>
                  <a:prstClr val="black">
                    <a:tint val="75000"/>
                  </a:prstClr>
                </a:solidFill>
              </a:rPr>
              <a:pPr/>
              <a:t>19/04/1443</a:t>
            </a:fld>
            <a:endParaRPr 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437881385"/>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E360A996-4291-470E-B007-F400ACA7FA40}" type="datetimeFigureOut">
              <a:rPr lang="ar-IQ" smtClean="0">
                <a:solidFill>
                  <a:prstClr val="black">
                    <a:tint val="75000"/>
                  </a:prstClr>
                </a:solidFill>
              </a:rPr>
              <a:pPr/>
              <a:t>19/04/1443</a:t>
            </a:fld>
            <a:endParaRPr 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614841587"/>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19/04/1443</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4787190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1346E2E8-6B3B-4B22-84BF-C83B96EE289D}" type="datetimeFigureOut">
              <a:rPr lang="ar-IQ" smtClean="0"/>
              <a:t>19/04/1443</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89D39780-47E2-4C1A-99CC-24A9FE270D82}" type="slidenum">
              <a:rPr lang="ar-IQ" smtClean="0"/>
              <a:t>‹#›</a:t>
            </a:fld>
            <a:endParaRPr lang="ar-IQ"/>
          </a:p>
        </p:txBody>
      </p:sp>
    </p:spTree>
    <p:extLst>
      <p:ext uri="{BB962C8B-B14F-4D97-AF65-F5344CB8AC3E}">
        <p14:creationId xmlns:p14="http://schemas.microsoft.com/office/powerpoint/2010/main" val="1314449041"/>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19/04/1443</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584160508"/>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IQ"/>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19/04/1443</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402001979"/>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19/04/1443</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056452271"/>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19/04/1443</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4263091881"/>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تاريخ 4"/>
          <p:cNvSpPr>
            <a:spLocks noGrp="1"/>
          </p:cNvSpPr>
          <p:nvPr>
            <p:ph type="dt" sz="half" idx="10"/>
          </p:nvPr>
        </p:nvSpPr>
        <p:spPr/>
        <p:txBody>
          <a:bodyPr/>
          <a:lstStyle/>
          <a:p>
            <a:fld id="{E360A996-4291-470E-B007-F400ACA7FA40}" type="datetimeFigureOut">
              <a:rPr lang="ar-IQ" smtClean="0">
                <a:solidFill>
                  <a:prstClr val="black">
                    <a:tint val="75000"/>
                  </a:prstClr>
                </a:solidFill>
              </a:rPr>
              <a:pPr/>
              <a:t>19/04/1443</a:t>
            </a:fld>
            <a:endParaRPr 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318227586"/>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7" name="عنصر نائب للتاريخ 6"/>
          <p:cNvSpPr>
            <a:spLocks noGrp="1"/>
          </p:cNvSpPr>
          <p:nvPr>
            <p:ph type="dt" sz="half" idx="10"/>
          </p:nvPr>
        </p:nvSpPr>
        <p:spPr/>
        <p:txBody>
          <a:bodyPr/>
          <a:lstStyle/>
          <a:p>
            <a:fld id="{E360A996-4291-470E-B007-F400ACA7FA40}" type="datetimeFigureOut">
              <a:rPr lang="ar-IQ" smtClean="0">
                <a:solidFill>
                  <a:prstClr val="black">
                    <a:tint val="75000"/>
                  </a:prstClr>
                </a:solidFill>
              </a:rPr>
              <a:pPr/>
              <a:t>19/04/1443</a:t>
            </a:fld>
            <a:endParaRPr lang="ar-IQ">
              <a:solidFill>
                <a:prstClr val="black">
                  <a:tint val="75000"/>
                </a:prstClr>
              </a:solidFill>
            </a:endParaRPr>
          </a:p>
        </p:txBody>
      </p:sp>
      <p:sp>
        <p:nvSpPr>
          <p:cNvPr id="8" name="عنصر نائب للتذييل 7"/>
          <p:cNvSpPr>
            <a:spLocks noGrp="1"/>
          </p:cNvSpPr>
          <p:nvPr>
            <p:ph type="ftr" sz="quarter" idx="11"/>
          </p:nvPr>
        </p:nvSpPr>
        <p:spPr/>
        <p:txBody>
          <a:bodyPr/>
          <a:lstStyle/>
          <a:p>
            <a:endParaRPr lang="ar-IQ">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857054738"/>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تاريخ 2"/>
          <p:cNvSpPr>
            <a:spLocks noGrp="1"/>
          </p:cNvSpPr>
          <p:nvPr>
            <p:ph type="dt" sz="half" idx="10"/>
          </p:nvPr>
        </p:nvSpPr>
        <p:spPr/>
        <p:txBody>
          <a:bodyPr/>
          <a:lstStyle/>
          <a:p>
            <a:fld id="{E360A996-4291-470E-B007-F400ACA7FA40}" type="datetimeFigureOut">
              <a:rPr lang="ar-IQ" smtClean="0">
                <a:solidFill>
                  <a:prstClr val="black">
                    <a:tint val="75000"/>
                  </a:prstClr>
                </a:solidFill>
              </a:rPr>
              <a:pPr/>
              <a:t>19/04/1443</a:t>
            </a:fld>
            <a:endParaRPr lang="ar-IQ">
              <a:solidFill>
                <a:prstClr val="black">
                  <a:tint val="75000"/>
                </a:prstClr>
              </a:solidFill>
            </a:endParaRPr>
          </a:p>
        </p:txBody>
      </p:sp>
      <p:sp>
        <p:nvSpPr>
          <p:cNvPr id="4" name="عنصر نائب للتذييل 3"/>
          <p:cNvSpPr>
            <a:spLocks noGrp="1"/>
          </p:cNvSpPr>
          <p:nvPr>
            <p:ph type="ftr" sz="quarter" idx="11"/>
          </p:nvPr>
        </p:nvSpPr>
        <p:spPr/>
        <p:txBody>
          <a:bodyPr/>
          <a:lstStyle/>
          <a:p>
            <a:endParaRPr lang="ar-IQ">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072023403"/>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E360A996-4291-470E-B007-F400ACA7FA40}" type="datetimeFigureOut">
              <a:rPr lang="ar-IQ" smtClean="0">
                <a:solidFill>
                  <a:prstClr val="black">
                    <a:tint val="75000"/>
                  </a:prstClr>
                </a:solidFill>
              </a:rPr>
              <a:pPr/>
              <a:t>19/04/1443</a:t>
            </a:fld>
            <a:endParaRPr lang="ar-IQ">
              <a:solidFill>
                <a:prstClr val="black">
                  <a:tint val="75000"/>
                </a:prstClr>
              </a:solidFill>
            </a:endParaRPr>
          </a:p>
        </p:txBody>
      </p:sp>
      <p:sp>
        <p:nvSpPr>
          <p:cNvPr id="3" name="عنصر نائب للتذييل 2"/>
          <p:cNvSpPr>
            <a:spLocks noGrp="1"/>
          </p:cNvSpPr>
          <p:nvPr>
            <p:ph type="ftr" sz="quarter" idx="11"/>
          </p:nvPr>
        </p:nvSpPr>
        <p:spPr/>
        <p:txBody>
          <a:bodyPr/>
          <a:lstStyle/>
          <a:p>
            <a:endParaRPr lang="ar-IQ">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846360103"/>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E360A996-4291-470E-B007-F400ACA7FA40}" type="datetimeFigureOut">
              <a:rPr lang="ar-IQ" smtClean="0">
                <a:solidFill>
                  <a:prstClr val="black">
                    <a:tint val="75000"/>
                  </a:prstClr>
                </a:solidFill>
              </a:rPr>
              <a:pPr/>
              <a:t>19/04/1443</a:t>
            </a:fld>
            <a:endParaRPr 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25617734"/>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E360A996-4291-470E-B007-F400ACA7FA40}" type="datetimeFigureOut">
              <a:rPr lang="ar-IQ" smtClean="0">
                <a:solidFill>
                  <a:prstClr val="black">
                    <a:tint val="75000"/>
                  </a:prstClr>
                </a:solidFill>
              </a:rPr>
              <a:pPr/>
              <a:t>19/04/1443</a:t>
            </a:fld>
            <a:endParaRPr 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9271210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IQ"/>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19/04/1443</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4124177369"/>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19/04/1443</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753255674"/>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19/04/1443</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991581844"/>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IQ"/>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19/04/1443</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695511727"/>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19/04/1443</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87796270"/>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19/04/1443</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780301409"/>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تاريخ 4"/>
          <p:cNvSpPr>
            <a:spLocks noGrp="1"/>
          </p:cNvSpPr>
          <p:nvPr>
            <p:ph type="dt" sz="half" idx="10"/>
          </p:nvPr>
        </p:nvSpPr>
        <p:spPr/>
        <p:txBody>
          <a:bodyPr/>
          <a:lstStyle/>
          <a:p>
            <a:fld id="{E360A996-4291-470E-B007-F400ACA7FA40}" type="datetimeFigureOut">
              <a:rPr lang="ar-IQ" smtClean="0">
                <a:solidFill>
                  <a:prstClr val="black">
                    <a:tint val="75000"/>
                  </a:prstClr>
                </a:solidFill>
              </a:rPr>
              <a:pPr/>
              <a:t>19/04/1443</a:t>
            </a:fld>
            <a:endParaRPr 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512581928"/>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7" name="عنصر نائب للتاريخ 6"/>
          <p:cNvSpPr>
            <a:spLocks noGrp="1"/>
          </p:cNvSpPr>
          <p:nvPr>
            <p:ph type="dt" sz="half" idx="10"/>
          </p:nvPr>
        </p:nvSpPr>
        <p:spPr/>
        <p:txBody>
          <a:bodyPr/>
          <a:lstStyle/>
          <a:p>
            <a:fld id="{E360A996-4291-470E-B007-F400ACA7FA40}" type="datetimeFigureOut">
              <a:rPr lang="ar-IQ" smtClean="0">
                <a:solidFill>
                  <a:prstClr val="black">
                    <a:tint val="75000"/>
                  </a:prstClr>
                </a:solidFill>
              </a:rPr>
              <a:pPr/>
              <a:t>19/04/1443</a:t>
            </a:fld>
            <a:endParaRPr lang="ar-IQ">
              <a:solidFill>
                <a:prstClr val="black">
                  <a:tint val="75000"/>
                </a:prstClr>
              </a:solidFill>
            </a:endParaRPr>
          </a:p>
        </p:txBody>
      </p:sp>
      <p:sp>
        <p:nvSpPr>
          <p:cNvPr id="8" name="عنصر نائب للتذييل 7"/>
          <p:cNvSpPr>
            <a:spLocks noGrp="1"/>
          </p:cNvSpPr>
          <p:nvPr>
            <p:ph type="ftr" sz="quarter" idx="11"/>
          </p:nvPr>
        </p:nvSpPr>
        <p:spPr/>
        <p:txBody>
          <a:bodyPr/>
          <a:lstStyle/>
          <a:p>
            <a:endParaRPr lang="ar-IQ">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293937882"/>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تاريخ 2"/>
          <p:cNvSpPr>
            <a:spLocks noGrp="1"/>
          </p:cNvSpPr>
          <p:nvPr>
            <p:ph type="dt" sz="half" idx="10"/>
          </p:nvPr>
        </p:nvSpPr>
        <p:spPr/>
        <p:txBody>
          <a:bodyPr/>
          <a:lstStyle/>
          <a:p>
            <a:fld id="{E360A996-4291-470E-B007-F400ACA7FA40}" type="datetimeFigureOut">
              <a:rPr lang="ar-IQ" smtClean="0">
                <a:solidFill>
                  <a:prstClr val="black">
                    <a:tint val="75000"/>
                  </a:prstClr>
                </a:solidFill>
              </a:rPr>
              <a:pPr/>
              <a:t>19/04/1443</a:t>
            </a:fld>
            <a:endParaRPr lang="ar-IQ">
              <a:solidFill>
                <a:prstClr val="black">
                  <a:tint val="75000"/>
                </a:prstClr>
              </a:solidFill>
            </a:endParaRPr>
          </a:p>
        </p:txBody>
      </p:sp>
      <p:sp>
        <p:nvSpPr>
          <p:cNvPr id="4" name="عنصر نائب للتذييل 3"/>
          <p:cNvSpPr>
            <a:spLocks noGrp="1"/>
          </p:cNvSpPr>
          <p:nvPr>
            <p:ph type="ftr" sz="quarter" idx="11"/>
          </p:nvPr>
        </p:nvSpPr>
        <p:spPr/>
        <p:txBody>
          <a:bodyPr/>
          <a:lstStyle/>
          <a:p>
            <a:endParaRPr lang="ar-IQ">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083209628"/>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E360A996-4291-470E-B007-F400ACA7FA40}" type="datetimeFigureOut">
              <a:rPr lang="ar-IQ" smtClean="0">
                <a:solidFill>
                  <a:prstClr val="black">
                    <a:tint val="75000"/>
                  </a:prstClr>
                </a:solidFill>
              </a:rPr>
              <a:pPr/>
              <a:t>19/04/1443</a:t>
            </a:fld>
            <a:endParaRPr lang="ar-IQ">
              <a:solidFill>
                <a:prstClr val="black">
                  <a:tint val="75000"/>
                </a:prstClr>
              </a:solidFill>
            </a:endParaRPr>
          </a:p>
        </p:txBody>
      </p:sp>
      <p:sp>
        <p:nvSpPr>
          <p:cNvPr id="3" name="عنصر نائب للتذييل 2"/>
          <p:cNvSpPr>
            <a:spLocks noGrp="1"/>
          </p:cNvSpPr>
          <p:nvPr>
            <p:ph type="ftr" sz="quarter" idx="11"/>
          </p:nvPr>
        </p:nvSpPr>
        <p:spPr/>
        <p:txBody>
          <a:bodyPr/>
          <a:lstStyle/>
          <a:p>
            <a:endParaRPr lang="ar-IQ">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030353226"/>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E360A996-4291-470E-B007-F400ACA7FA40}" type="datetimeFigureOut">
              <a:rPr lang="ar-IQ" smtClean="0">
                <a:solidFill>
                  <a:prstClr val="black">
                    <a:tint val="75000"/>
                  </a:prstClr>
                </a:solidFill>
              </a:rPr>
              <a:pPr/>
              <a:t>19/04/1443</a:t>
            </a:fld>
            <a:endParaRPr 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40157701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19/04/1443</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860180115"/>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E360A996-4291-470E-B007-F400ACA7FA40}" type="datetimeFigureOut">
              <a:rPr lang="ar-IQ" smtClean="0">
                <a:solidFill>
                  <a:prstClr val="black">
                    <a:tint val="75000"/>
                  </a:prstClr>
                </a:solidFill>
              </a:rPr>
              <a:pPr/>
              <a:t>19/04/1443</a:t>
            </a:fld>
            <a:endParaRPr 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835273733"/>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19/04/1443</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87791029"/>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19/04/1443</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971433366"/>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IQ"/>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19/04/1443</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237405980"/>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19/04/1443</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26570091"/>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19/04/1443</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585311786"/>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تاريخ 4"/>
          <p:cNvSpPr>
            <a:spLocks noGrp="1"/>
          </p:cNvSpPr>
          <p:nvPr>
            <p:ph type="dt" sz="half" idx="10"/>
          </p:nvPr>
        </p:nvSpPr>
        <p:spPr/>
        <p:txBody>
          <a:bodyPr/>
          <a:lstStyle/>
          <a:p>
            <a:fld id="{E360A996-4291-470E-B007-F400ACA7FA40}" type="datetimeFigureOut">
              <a:rPr lang="ar-IQ" smtClean="0">
                <a:solidFill>
                  <a:prstClr val="black">
                    <a:tint val="75000"/>
                  </a:prstClr>
                </a:solidFill>
              </a:rPr>
              <a:pPr/>
              <a:t>19/04/1443</a:t>
            </a:fld>
            <a:endParaRPr 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519694182"/>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7" name="عنصر نائب للتاريخ 6"/>
          <p:cNvSpPr>
            <a:spLocks noGrp="1"/>
          </p:cNvSpPr>
          <p:nvPr>
            <p:ph type="dt" sz="half" idx="10"/>
          </p:nvPr>
        </p:nvSpPr>
        <p:spPr/>
        <p:txBody>
          <a:bodyPr/>
          <a:lstStyle/>
          <a:p>
            <a:fld id="{E360A996-4291-470E-B007-F400ACA7FA40}" type="datetimeFigureOut">
              <a:rPr lang="ar-IQ" smtClean="0">
                <a:solidFill>
                  <a:prstClr val="black">
                    <a:tint val="75000"/>
                  </a:prstClr>
                </a:solidFill>
              </a:rPr>
              <a:pPr/>
              <a:t>19/04/1443</a:t>
            </a:fld>
            <a:endParaRPr lang="ar-IQ">
              <a:solidFill>
                <a:prstClr val="black">
                  <a:tint val="75000"/>
                </a:prstClr>
              </a:solidFill>
            </a:endParaRPr>
          </a:p>
        </p:txBody>
      </p:sp>
      <p:sp>
        <p:nvSpPr>
          <p:cNvPr id="8" name="عنصر نائب للتذييل 7"/>
          <p:cNvSpPr>
            <a:spLocks noGrp="1"/>
          </p:cNvSpPr>
          <p:nvPr>
            <p:ph type="ftr" sz="quarter" idx="11"/>
          </p:nvPr>
        </p:nvSpPr>
        <p:spPr/>
        <p:txBody>
          <a:bodyPr/>
          <a:lstStyle/>
          <a:p>
            <a:endParaRPr lang="ar-IQ">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617337478"/>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تاريخ 2"/>
          <p:cNvSpPr>
            <a:spLocks noGrp="1"/>
          </p:cNvSpPr>
          <p:nvPr>
            <p:ph type="dt" sz="half" idx="10"/>
          </p:nvPr>
        </p:nvSpPr>
        <p:spPr/>
        <p:txBody>
          <a:bodyPr/>
          <a:lstStyle/>
          <a:p>
            <a:fld id="{E360A996-4291-470E-B007-F400ACA7FA40}" type="datetimeFigureOut">
              <a:rPr lang="ar-IQ" smtClean="0">
                <a:solidFill>
                  <a:prstClr val="black">
                    <a:tint val="75000"/>
                  </a:prstClr>
                </a:solidFill>
              </a:rPr>
              <a:pPr/>
              <a:t>19/04/1443</a:t>
            </a:fld>
            <a:endParaRPr lang="ar-IQ">
              <a:solidFill>
                <a:prstClr val="black">
                  <a:tint val="75000"/>
                </a:prstClr>
              </a:solidFill>
            </a:endParaRPr>
          </a:p>
        </p:txBody>
      </p:sp>
      <p:sp>
        <p:nvSpPr>
          <p:cNvPr id="4" name="عنصر نائب للتذييل 3"/>
          <p:cNvSpPr>
            <a:spLocks noGrp="1"/>
          </p:cNvSpPr>
          <p:nvPr>
            <p:ph type="ftr" sz="quarter" idx="11"/>
          </p:nvPr>
        </p:nvSpPr>
        <p:spPr/>
        <p:txBody>
          <a:bodyPr/>
          <a:lstStyle/>
          <a:p>
            <a:endParaRPr lang="ar-IQ">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567819256"/>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E360A996-4291-470E-B007-F400ACA7FA40}" type="datetimeFigureOut">
              <a:rPr lang="ar-IQ" smtClean="0">
                <a:solidFill>
                  <a:prstClr val="black">
                    <a:tint val="75000"/>
                  </a:prstClr>
                </a:solidFill>
              </a:rPr>
              <a:pPr/>
              <a:t>19/04/1443</a:t>
            </a:fld>
            <a:endParaRPr lang="ar-IQ">
              <a:solidFill>
                <a:prstClr val="black">
                  <a:tint val="75000"/>
                </a:prstClr>
              </a:solidFill>
            </a:endParaRPr>
          </a:p>
        </p:txBody>
      </p:sp>
      <p:sp>
        <p:nvSpPr>
          <p:cNvPr id="3" name="عنصر نائب للتذييل 2"/>
          <p:cNvSpPr>
            <a:spLocks noGrp="1"/>
          </p:cNvSpPr>
          <p:nvPr>
            <p:ph type="ftr" sz="quarter" idx="11"/>
          </p:nvPr>
        </p:nvSpPr>
        <p:spPr/>
        <p:txBody>
          <a:bodyPr/>
          <a:lstStyle/>
          <a:p>
            <a:endParaRPr lang="ar-IQ">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0283265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19/04/1443</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10511572"/>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E360A996-4291-470E-B007-F400ACA7FA40}" type="datetimeFigureOut">
              <a:rPr lang="ar-IQ" smtClean="0">
                <a:solidFill>
                  <a:prstClr val="black">
                    <a:tint val="75000"/>
                  </a:prstClr>
                </a:solidFill>
              </a:rPr>
              <a:pPr/>
              <a:t>19/04/1443</a:t>
            </a:fld>
            <a:endParaRPr 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094606614"/>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E360A996-4291-470E-B007-F400ACA7FA40}" type="datetimeFigureOut">
              <a:rPr lang="ar-IQ" smtClean="0">
                <a:solidFill>
                  <a:prstClr val="black">
                    <a:tint val="75000"/>
                  </a:prstClr>
                </a:solidFill>
              </a:rPr>
              <a:pPr/>
              <a:t>19/04/1443</a:t>
            </a:fld>
            <a:endParaRPr 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665466907"/>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19/04/1443</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302591182"/>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19/04/1443</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341733943"/>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IQ"/>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19/04/1443</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586590174"/>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19/04/1443</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720594162"/>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19/04/1443</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981174620"/>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تاريخ 4"/>
          <p:cNvSpPr>
            <a:spLocks noGrp="1"/>
          </p:cNvSpPr>
          <p:nvPr>
            <p:ph type="dt" sz="half" idx="10"/>
          </p:nvPr>
        </p:nvSpPr>
        <p:spPr/>
        <p:txBody>
          <a:bodyPr/>
          <a:lstStyle/>
          <a:p>
            <a:fld id="{E360A996-4291-470E-B007-F400ACA7FA40}" type="datetimeFigureOut">
              <a:rPr lang="ar-IQ" smtClean="0">
                <a:solidFill>
                  <a:prstClr val="black">
                    <a:tint val="75000"/>
                  </a:prstClr>
                </a:solidFill>
              </a:rPr>
              <a:pPr/>
              <a:t>19/04/1443</a:t>
            </a:fld>
            <a:endParaRPr 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4190679980"/>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7" name="عنصر نائب للتاريخ 6"/>
          <p:cNvSpPr>
            <a:spLocks noGrp="1"/>
          </p:cNvSpPr>
          <p:nvPr>
            <p:ph type="dt" sz="half" idx="10"/>
          </p:nvPr>
        </p:nvSpPr>
        <p:spPr/>
        <p:txBody>
          <a:bodyPr/>
          <a:lstStyle/>
          <a:p>
            <a:fld id="{E360A996-4291-470E-B007-F400ACA7FA40}" type="datetimeFigureOut">
              <a:rPr lang="ar-IQ" smtClean="0">
                <a:solidFill>
                  <a:prstClr val="black">
                    <a:tint val="75000"/>
                  </a:prstClr>
                </a:solidFill>
              </a:rPr>
              <a:pPr/>
              <a:t>19/04/1443</a:t>
            </a:fld>
            <a:endParaRPr lang="ar-IQ">
              <a:solidFill>
                <a:prstClr val="black">
                  <a:tint val="75000"/>
                </a:prstClr>
              </a:solidFill>
            </a:endParaRPr>
          </a:p>
        </p:txBody>
      </p:sp>
      <p:sp>
        <p:nvSpPr>
          <p:cNvPr id="8" name="عنصر نائب للتذييل 7"/>
          <p:cNvSpPr>
            <a:spLocks noGrp="1"/>
          </p:cNvSpPr>
          <p:nvPr>
            <p:ph type="ftr" sz="quarter" idx="11"/>
          </p:nvPr>
        </p:nvSpPr>
        <p:spPr/>
        <p:txBody>
          <a:bodyPr/>
          <a:lstStyle/>
          <a:p>
            <a:endParaRPr lang="ar-IQ">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794234538"/>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تاريخ 2"/>
          <p:cNvSpPr>
            <a:spLocks noGrp="1"/>
          </p:cNvSpPr>
          <p:nvPr>
            <p:ph type="dt" sz="half" idx="10"/>
          </p:nvPr>
        </p:nvSpPr>
        <p:spPr/>
        <p:txBody>
          <a:bodyPr/>
          <a:lstStyle/>
          <a:p>
            <a:fld id="{E360A996-4291-470E-B007-F400ACA7FA40}" type="datetimeFigureOut">
              <a:rPr lang="ar-IQ" smtClean="0">
                <a:solidFill>
                  <a:prstClr val="black">
                    <a:tint val="75000"/>
                  </a:prstClr>
                </a:solidFill>
              </a:rPr>
              <a:pPr/>
              <a:t>19/04/1443</a:t>
            </a:fld>
            <a:endParaRPr lang="ar-IQ">
              <a:solidFill>
                <a:prstClr val="black">
                  <a:tint val="75000"/>
                </a:prstClr>
              </a:solidFill>
            </a:endParaRPr>
          </a:p>
        </p:txBody>
      </p:sp>
      <p:sp>
        <p:nvSpPr>
          <p:cNvPr id="4" name="عنصر نائب للتذييل 3"/>
          <p:cNvSpPr>
            <a:spLocks noGrp="1"/>
          </p:cNvSpPr>
          <p:nvPr>
            <p:ph type="ftr" sz="quarter" idx="11"/>
          </p:nvPr>
        </p:nvSpPr>
        <p:spPr/>
        <p:txBody>
          <a:bodyPr/>
          <a:lstStyle/>
          <a:p>
            <a:endParaRPr lang="ar-IQ">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5408480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تاريخ 4"/>
          <p:cNvSpPr>
            <a:spLocks noGrp="1"/>
          </p:cNvSpPr>
          <p:nvPr>
            <p:ph type="dt" sz="half" idx="10"/>
          </p:nvPr>
        </p:nvSpPr>
        <p:spPr/>
        <p:txBody>
          <a:bodyPr/>
          <a:lstStyle/>
          <a:p>
            <a:fld id="{E360A996-4291-470E-B007-F400ACA7FA40}" type="datetimeFigureOut">
              <a:rPr lang="ar-IQ" smtClean="0">
                <a:solidFill>
                  <a:prstClr val="black">
                    <a:tint val="75000"/>
                  </a:prstClr>
                </a:solidFill>
              </a:rPr>
              <a:pPr/>
              <a:t>19/04/1443</a:t>
            </a:fld>
            <a:endParaRPr 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459371777"/>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E360A996-4291-470E-B007-F400ACA7FA40}" type="datetimeFigureOut">
              <a:rPr lang="ar-IQ" smtClean="0">
                <a:solidFill>
                  <a:prstClr val="black">
                    <a:tint val="75000"/>
                  </a:prstClr>
                </a:solidFill>
              </a:rPr>
              <a:pPr/>
              <a:t>19/04/1443</a:t>
            </a:fld>
            <a:endParaRPr lang="ar-IQ">
              <a:solidFill>
                <a:prstClr val="black">
                  <a:tint val="75000"/>
                </a:prstClr>
              </a:solidFill>
            </a:endParaRPr>
          </a:p>
        </p:txBody>
      </p:sp>
      <p:sp>
        <p:nvSpPr>
          <p:cNvPr id="3" name="عنصر نائب للتذييل 2"/>
          <p:cNvSpPr>
            <a:spLocks noGrp="1"/>
          </p:cNvSpPr>
          <p:nvPr>
            <p:ph type="ftr" sz="quarter" idx="11"/>
          </p:nvPr>
        </p:nvSpPr>
        <p:spPr/>
        <p:txBody>
          <a:bodyPr/>
          <a:lstStyle/>
          <a:p>
            <a:endParaRPr lang="ar-IQ">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450108158"/>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E360A996-4291-470E-B007-F400ACA7FA40}" type="datetimeFigureOut">
              <a:rPr lang="ar-IQ" smtClean="0">
                <a:solidFill>
                  <a:prstClr val="black">
                    <a:tint val="75000"/>
                  </a:prstClr>
                </a:solidFill>
              </a:rPr>
              <a:pPr/>
              <a:t>19/04/1443</a:t>
            </a:fld>
            <a:endParaRPr 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992201750"/>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E360A996-4291-470E-B007-F400ACA7FA40}" type="datetimeFigureOut">
              <a:rPr lang="ar-IQ" smtClean="0">
                <a:solidFill>
                  <a:prstClr val="black">
                    <a:tint val="75000"/>
                  </a:prstClr>
                </a:solidFill>
              </a:rPr>
              <a:pPr/>
              <a:t>19/04/1443</a:t>
            </a:fld>
            <a:endParaRPr 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797578014"/>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19/04/1443</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802220259"/>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19/04/1443</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785203538"/>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IQ"/>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19/04/1443</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911744687"/>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19/04/1443</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539540512"/>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19/04/1443</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284514428"/>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تاريخ 4"/>
          <p:cNvSpPr>
            <a:spLocks noGrp="1"/>
          </p:cNvSpPr>
          <p:nvPr>
            <p:ph type="dt" sz="half" idx="10"/>
          </p:nvPr>
        </p:nvSpPr>
        <p:spPr/>
        <p:txBody>
          <a:bodyPr/>
          <a:lstStyle/>
          <a:p>
            <a:fld id="{E360A996-4291-470E-B007-F400ACA7FA40}" type="datetimeFigureOut">
              <a:rPr lang="ar-IQ" smtClean="0">
                <a:solidFill>
                  <a:prstClr val="black">
                    <a:tint val="75000"/>
                  </a:prstClr>
                </a:solidFill>
              </a:rPr>
              <a:pPr/>
              <a:t>19/04/1443</a:t>
            </a:fld>
            <a:endParaRPr 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412142285"/>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7" name="عنصر نائب للتاريخ 6"/>
          <p:cNvSpPr>
            <a:spLocks noGrp="1"/>
          </p:cNvSpPr>
          <p:nvPr>
            <p:ph type="dt" sz="half" idx="10"/>
          </p:nvPr>
        </p:nvSpPr>
        <p:spPr/>
        <p:txBody>
          <a:bodyPr/>
          <a:lstStyle/>
          <a:p>
            <a:fld id="{E360A996-4291-470E-B007-F400ACA7FA40}" type="datetimeFigureOut">
              <a:rPr lang="ar-IQ" smtClean="0">
                <a:solidFill>
                  <a:prstClr val="black">
                    <a:tint val="75000"/>
                  </a:prstClr>
                </a:solidFill>
              </a:rPr>
              <a:pPr/>
              <a:t>19/04/1443</a:t>
            </a:fld>
            <a:endParaRPr lang="ar-IQ">
              <a:solidFill>
                <a:prstClr val="black">
                  <a:tint val="75000"/>
                </a:prstClr>
              </a:solidFill>
            </a:endParaRPr>
          </a:p>
        </p:txBody>
      </p:sp>
      <p:sp>
        <p:nvSpPr>
          <p:cNvPr id="8" name="عنصر نائب للتذييل 7"/>
          <p:cNvSpPr>
            <a:spLocks noGrp="1"/>
          </p:cNvSpPr>
          <p:nvPr>
            <p:ph type="ftr" sz="quarter" idx="11"/>
          </p:nvPr>
        </p:nvSpPr>
        <p:spPr/>
        <p:txBody>
          <a:bodyPr/>
          <a:lstStyle/>
          <a:p>
            <a:endParaRPr lang="ar-IQ">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41942694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7" name="عنصر نائب للتاريخ 6"/>
          <p:cNvSpPr>
            <a:spLocks noGrp="1"/>
          </p:cNvSpPr>
          <p:nvPr>
            <p:ph type="dt" sz="half" idx="10"/>
          </p:nvPr>
        </p:nvSpPr>
        <p:spPr/>
        <p:txBody>
          <a:bodyPr/>
          <a:lstStyle/>
          <a:p>
            <a:fld id="{E360A996-4291-470E-B007-F400ACA7FA40}" type="datetimeFigureOut">
              <a:rPr lang="ar-IQ" smtClean="0">
                <a:solidFill>
                  <a:prstClr val="black">
                    <a:tint val="75000"/>
                  </a:prstClr>
                </a:solidFill>
              </a:rPr>
              <a:pPr/>
              <a:t>19/04/1443</a:t>
            </a:fld>
            <a:endParaRPr lang="ar-IQ">
              <a:solidFill>
                <a:prstClr val="black">
                  <a:tint val="75000"/>
                </a:prstClr>
              </a:solidFill>
            </a:endParaRPr>
          </a:p>
        </p:txBody>
      </p:sp>
      <p:sp>
        <p:nvSpPr>
          <p:cNvPr id="8" name="عنصر نائب للتذييل 7"/>
          <p:cNvSpPr>
            <a:spLocks noGrp="1"/>
          </p:cNvSpPr>
          <p:nvPr>
            <p:ph type="ftr" sz="quarter" idx="11"/>
          </p:nvPr>
        </p:nvSpPr>
        <p:spPr/>
        <p:txBody>
          <a:bodyPr/>
          <a:lstStyle/>
          <a:p>
            <a:endParaRPr lang="ar-IQ">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257091622"/>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تاريخ 2"/>
          <p:cNvSpPr>
            <a:spLocks noGrp="1"/>
          </p:cNvSpPr>
          <p:nvPr>
            <p:ph type="dt" sz="half" idx="10"/>
          </p:nvPr>
        </p:nvSpPr>
        <p:spPr/>
        <p:txBody>
          <a:bodyPr/>
          <a:lstStyle/>
          <a:p>
            <a:fld id="{E360A996-4291-470E-B007-F400ACA7FA40}" type="datetimeFigureOut">
              <a:rPr lang="ar-IQ" smtClean="0">
                <a:solidFill>
                  <a:prstClr val="black">
                    <a:tint val="75000"/>
                  </a:prstClr>
                </a:solidFill>
              </a:rPr>
              <a:pPr/>
              <a:t>19/04/1443</a:t>
            </a:fld>
            <a:endParaRPr lang="ar-IQ">
              <a:solidFill>
                <a:prstClr val="black">
                  <a:tint val="75000"/>
                </a:prstClr>
              </a:solidFill>
            </a:endParaRPr>
          </a:p>
        </p:txBody>
      </p:sp>
      <p:sp>
        <p:nvSpPr>
          <p:cNvPr id="4" name="عنصر نائب للتذييل 3"/>
          <p:cNvSpPr>
            <a:spLocks noGrp="1"/>
          </p:cNvSpPr>
          <p:nvPr>
            <p:ph type="ftr" sz="quarter" idx="11"/>
          </p:nvPr>
        </p:nvSpPr>
        <p:spPr/>
        <p:txBody>
          <a:bodyPr/>
          <a:lstStyle/>
          <a:p>
            <a:endParaRPr lang="ar-IQ">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343217721"/>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E360A996-4291-470E-B007-F400ACA7FA40}" type="datetimeFigureOut">
              <a:rPr lang="ar-IQ" smtClean="0">
                <a:solidFill>
                  <a:prstClr val="black">
                    <a:tint val="75000"/>
                  </a:prstClr>
                </a:solidFill>
              </a:rPr>
              <a:pPr/>
              <a:t>19/04/1443</a:t>
            </a:fld>
            <a:endParaRPr lang="ar-IQ">
              <a:solidFill>
                <a:prstClr val="black">
                  <a:tint val="75000"/>
                </a:prstClr>
              </a:solidFill>
            </a:endParaRPr>
          </a:p>
        </p:txBody>
      </p:sp>
      <p:sp>
        <p:nvSpPr>
          <p:cNvPr id="3" name="عنصر نائب للتذييل 2"/>
          <p:cNvSpPr>
            <a:spLocks noGrp="1"/>
          </p:cNvSpPr>
          <p:nvPr>
            <p:ph type="ftr" sz="quarter" idx="11"/>
          </p:nvPr>
        </p:nvSpPr>
        <p:spPr/>
        <p:txBody>
          <a:bodyPr/>
          <a:lstStyle/>
          <a:p>
            <a:endParaRPr lang="ar-IQ">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936438079"/>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E360A996-4291-470E-B007-F400ACA7FA40}" type="datetimeFigureOut">
              <a:rPr lang="ar-IQ" smtClean="0">
                <a:solidFill>
                  <a:prstClr val="black">
                    <a:tint val="75000"/>
                  </a:prstClr>
                </a:solidFill>
              </a:rPr>
              <a:pPr/>
              <a:t>19/04/1443</a:t>
            </a:fld>
            <a:endParaRPr 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447594599"/>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E360A996-4291-470E-B007-F400ACA7FA40}" type="datetimeFigureOut">
              <a:rPr lang="ar-IQ" smtClean="0">
                <a:solidFill>
                  <a:prstClr val="black">
                    <a:tint val="75000"/>
                  </a:prstClr>
                </a:solidFill>
              </a:rPr>
              <a:pPr/>
              <a:t>19/04/1443</a:t>
            </a:fld>
            <a:endParaRPr 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385753471"/>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19/04/1443</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230994528"/>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19/04/1443</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708928735"/>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IQ"/>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19/04/1443</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16387389"/>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19/04/1443</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459655761"/>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19/04/1443</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744192086"/>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تاريخ 4"/>
          <p:cNvSpPr>
            <a:spLocks noGrp="1"/>
          </p:cNvSpPr>
          <p:nvPr>
            <p:ph type="dt" sz="half" idx="10"/>
          </p:nvPr>
        </p:nvSpPr>
        <p:spPr/>
        <p:txBody>
          <a:bodyPr/>
          <a:lstStyle/>
          <a:p>
            <a:fld id="{E360A996-4291-470E-B007-F400ACA7FA40}" type="datetimeFigureOut">
              <a:rPr lang="ar-IQ" smtClean="0">
                <a:solidFill>
                  <a:prstClr val="black">
                    <a:tint val="75000"/>
                  </a:prstClr>
                </a:solidFill>
              </a:rPr>
              <a:pPr/>
              <a:t>19/04/1443</a:t>
            </a:fld>
            <a:endParaRPr 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387605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تاريخ 2"/>
          <p:cNvSpPr>
            <a:spLocks noGrp="1"/>
          </p:cNvSpPr>
          <p:nvPr>
            <p:ph type="dt" sz="half" idx="10"/>
          </p:nvPr>
        </p:nvSpPr>
        <p:spPr/>
        <p:txBody>
          <a:bodyPr/>
          <a:lstStyle/>
          <a:p>
            <a:fld id="{E360A996-4291-470E-B007-F400ACA7FA40}" type="datetimeFigureOut">
              <a:rPr lang="ar-IQ" smtClean="0">
                <a:solidFill>
                  <a:prstClr val="black">
                    <a:tint val="75000"/>
                  </a:prstClr>
                </a:solidFill>
              </a:rPr>
              <a:pPr/>
              <a:t>19/04/1443</a:t>
            </a:fld>
            <a:endParaRPr lang="ar-IQ">
              <a:solidFill>
                <a:prstClr val="black">
                  <a:tint val="75000"/>
                </a:prstClr>
              </a:solidFill>
            </a:endParaRPr>
          </a:p>
        </p:txBody>
      </p:sp>
      <p:sp>
        <p:nvSpPr>
          <p:cNvPr id="4" name="عنصر نائب للتذييل 3"/>
          <p:cNvSpPr>
            <a:spLocks noGrp="1"/>
          </p:cNvSpPr>
          <p:nvPr>
            <p:ph type="ftr" sz="quarter" idx="11"/>
          </p:nvPr>
        </p:nvSpPr>
        <p:spPr/>
        <p:txBody>
          <a:bodyPr/>
          <a:lstStyle/>
          <a:p>
            <a:endParaRPr lang="ar-IQ">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895471526"/>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7" name="عنصر نائب للتاريخ 6"/>
          <p:cNvSpPr>
            <a:spLocks noGrp="1"/>
          </p:cNvSpPr>
          <p:nvPr>
            <p:ph type="dt" sz="half" idx="10"/>
          </p:nvPr>
        </p:nvSpPr>
        <p:spPr/>
        <p:txBody>
          <a:bodyPr/>
          <a:lstStyle/>
          <a:p>
            <a:fld id="{E360A996-4291-470E-B007-F400ACA7FA40}" type="datetimeFigureOut">
              <a:rPr lang="ar-IQ" smtClean="0">
                <a:solidFill>
                  <a:prstClr val="black">
                    <a:tint val="75000"/>
                  </a:prstClr>
                </a:solidFill>
              </a:rPr>
              <a:pPr/>
              <a:t>19/04/1443</a:t>
            </a:fld>
            <a:endParaRPr lang="ar-IQ">
              <a:solidFill>
                <a:prstClr val="black">
                  <a:tint val="75000"/>
                </a:prstClr>
              </a:solidFill>
            </a:endParaRPr>
          </a:p>
        </p:txBody>
      </p:sp>
      <p:sp>
        <p:nvSpPr>
          <p:cNvPr id="8" name="عنصر نائب للتذييل 7"/>
          <p:cNvSpPr>
            <a:spLocks noGrp="1"/>
          </p:cNvSpPr>
          <p:nvPr>
            <p:ph type="ftr" sz="quarter" idx="11"/>
          </p:nvPr>
        </p:nvSpPr>
        <p:spPr/>
        <p:txBody>
          <a:bodyPr/>
          <a:lstStyle/>
          <a:p>
            <a:endParaRPr lang="ar-IQ">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844252880"/>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تاريخ 2"/>
          <p:cNvSpPr>
            <a:spLocks noGrp="1"/>
          </p:cNvSpPr>
          <p:nvPr>
            <p:ph type="dt" sz="half" idx="10"/>
          </p:nvPr>
        </p:nvSpPr>
        <p:spPr/>
        <p:txBody>
          <a:bodyPr/>
          <a:lstStyle/>
          <a:p>
            <a:fld id="{E360A996-4291-470E-B007-F400ACA7FA40}" type="datetimeFigureOut">
              <a:rPr lang="ar-IQ" smtClean="0">
                <a:solidFill>
                  <a:prstClr val="black">
                    <a:tint val="75000"/>
                  </a:prstClr>
                </a:solidFill>
              </a:rPr>
              <a:pPr/>
              <a:t>19/04/1443</a:t>
            </a:fld>
            <a:endParaRPr lang="ar-IQ">
              <a:solidFill>
                <a:prstClr val="black">
                  <a:tint val="75000"/>
                </a:prstClr>
              </a:solidFill>
            </a:endParaRPr>
          </a:p>
        </p:txBody>
      </p:sp>
      <p:sp>
        <p:nvSpPr>
          <p:cNvPr id="4" name="عنصر نائب للتذييل 3"/>
          <p:cNvSpPr>
            <a:spLocks noGrp="1"/>
          </p:cNvSpPr>
          <p:nvPr>
            <p:ph type="ftr" sz="quarter" idx="11"/>
          </p:nvPr>
        </p:nvSpPr>
        <p:spPr/>
        <p:txBody>
          <a:bodyPr/>
          <a:lstStyle/>
          <a:p>
            <a:endParaRPr lang="ar-IQ">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022542492"/>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E360A996-4291-470E-B007-F400ACA7FA40}" type="datetimeFigureOut">
              <a:rPr lang="ar-IQ" smtClean="0">
                <a:solidFill>
                  <a:prstClr val="black">
                    <a:tint val="75000"/>
                  </a:prstClr>
                </a:solidFill>
              </a:rPr>
              <a:pPr/>
              <a:t>19/04/1443</a:t>
            </a:fld>
            <a:endParaRPr lang="ar-IQ">
              <a:solidFill>
                <a:prstClr val="black">
                  <a:tint val="75000"/>
                </a:prstClr>
              </a:solidFill>
            </a:endParaRPr>
          </a:p>
        </p:txBody>
      </p:sp>
      <p:sp>
        <p:nvSpPr>
          <p:cNvPr id="3" name="عنصر نائب للتذييل 2"/>
          <p:cNvSpPr>
            <a:spLocks noGrp="1"/>
          </p:cNvSpPr>
          <p:nvPr>
            <p:ph type="ftr" sz="quarter" idx="11"/>
          </p:nvPr>
        </p:nvSpPr>
        <p:spPr/>
        <p:txBody>
          <a:bodyPr/>
          <a:lstStyle/>
          <a:p>
            <a:endParaRPr lang="ar-IQ">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4079173844"/>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E360A996-4291-470E-B007-F400ACA7FA40}" type="datetimeFigureOut">
              <a:rPr lang="ar-IQ" smtClean="0">
                <a:solidFill>
                  <a:prstClr val="black">
                    <a:tint val="75000"/>
                  </a:prstClr>
                </a:solidFill>
              </a:rPr>
              <a:pPr/>
              <a:t>19/04/1443</a:t>
            </a:fld>
            <a:endParaRPr 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989588127"/>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E360A996-4291-470E-B007-F400ACA7FA40}" type="datetimeFigureOut">
              <a:rPr lang="ar-IQ" smtClean="0">
                <a:solidFill>
                  <a:prstClr val="black">
                    <a:tint val="75000"/>
                  </a:prstClr>
                </a:solidFill>
              </a:rPr>
              <a:pPr/>
              <a:t>19/04/1443</a:t>
            </a:fld>
            <a:endParaRPr 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732568680"/>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19/04/1443</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542707899"/>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19/04/1443</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086570115"/>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IQ"/>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19/04/1443</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823995124"/>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19/04/1443</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642980386"/>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19/04/1443</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2820592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E360A996-4291-470E-B007-F400ACA7FA40}" type="datetimeFigureOut">
              <a:rPr lang="ar-IQ" smtClean="0">
                <a:solidFill>
                  <a:prstClr val="black">
                    <a:tint val="75000"/>
                  </a:prstClr>
                </a:solidFill>
              </a:rPr>
              <a:pPr/>
              <a:t>19/04/1443</a:t>
            </a:fld>
            <a:endParaRPr lang="ar-IQ">
              <a:solidFill>
                <a:prstClr val="black">
                  <a:tint val="75000"/>
                </a:prstClr>
              </a:solidFill>
            </a:endParaRPr>
          </a:p>
        </p:txBody>
      </p:sp>
      <p:sp>
        <p:nvSpPr>
          <p:cNvPr id="3" name="عنصر نائب للتذييل 2"/>
          <p:cNvSpPr>
            <a:spLocks noGrp="1"/>
          </p:cNvSpPr>
          <p:nvPr>
            <p:ph type="ftr" sz="quarter" idx="11"/>
          </p:nvPr>
        </p:nvSpPr>
        <p:spPr/>
        <p:txBody>
          <a:bodyPr/>
          <a:lstStyle/>
          <a:p>
            <a:endParaRPr lang="ar-IQ">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680509051"/>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تاريخ 4"/>
          <p:cNvSpPr>
            <a:spLocks noGrp="1"/>
          </p:cNvSpPr>
          <p:nvPr>
            <p:ph type="dt" sz="half" idx="10"/>
          </p:nvPr>
        </p:nvSpPr>
        <p:spPr/>
        <p:txBody>
          <a:bodyPr/>
          <a:lstStyle/>
          <a:p>
            <a:fld id="{E360A996-4291-470E-B007-F400ACA7FA40}" type="datetimeFigureOut">
              <a:rPr lang="ar-IQ" smtClean="0">
                <a:solidFill>
                  <a:prstClr val="black">
                    <a:tint val="75000"/>
                  </a:prstClr>
                </a:solidFill>
              </a:rPr>
              <a:pPr/>
              <a:t>19/04/1443</a:t>
            </a:fld>
            <a:endParaRPr 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633671928"/>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7" name="عنصر نائب للتاريخ 6"/>
          <p:cNvSpPr>
            <a:spLocks noGrp="1"/>
          </p:cNvSpPr>
          <p:nvPr>
            <p:ph type="dt" sz="half" idx="10"/>
          </p:nvPr>
        </p:nvSpPr>
        <p:spPr/>
        <p:txBody>
          <a:bodyPr/>
          <a:lstStyle/>
          <a:p>
            <a:fld id="{E360A996-4291-470E-B007-F400ACA7FA40}" type="datetimeFigureOut">
              <a:rPr lang="ar-IQ" smtClean="0">
                <a:solidFill>
                  <a:prstClr val="black">
                    <a:tint val="75000"/>
                  </a:prstClr>
                </a:solidFill>
              </a:rPr>
              <a:pPr/>
              <a:t>19/04/1443</a:t>
            </a:fld>
            <a:endParaRPr lang="ar-IQ">
              <a:solidFill>
                <a:prstClr val="black">
                  <a:tint val="75000"/>
                </a:prstClr>
              </a:solidFill>
            </a:endParaRPr>
          </a:p>
        </p:txBody>
      </p:sp>
      <p:sp>
        <p:nvSpPr>
          <p:cNvPr id="8" name="عنصر نائب للتذييل 7"/>
          <p:cNvSpPr>
            <a:spLocks noGrp="1"/>
          </p:cNvSpPr>
          <p:nvPr>
            <p:ph type="ftr" sz="quarter" idx="11"/>
          </p:nvPr>
        </p:nvSpPr>
        <p:spPr/>
        <p:txBody>
          <a:bodyPr/>
          <a:lstStyle/>
          <a:p>
            <a:endParaRPr lang="ar-IQ">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552080045"/>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تاريخ 2"/>
          <p:cNvSpPr>
            <a:spLocks noGrp="1"/>
          </p:cNvSpPr>
          <p:nvPr>
            <p:ph type="dt" sz="half" idx="10"/>
          </p:nvPr>
        </p:nvSpPr>
        <p:spPr/>
        <p:txBody>
          <a:bodyPr/>
          <a:lstStyle/>
          <a:p>
            <a:fld id="{E360A996-4291-470E-B007-F400ACA7FA40}" type="datetimeFigureOut">
              <a:rPr lang="ar-IQ" smtClean="0">
                <a:solidFill>
                  <a:prstClr val="black">
                    <a:tint val="75000"/>
                  </a:prstClr>
                </a:solidFill>
              </a:rPr>
              <a:pPr/>
              <a:t>19/04/1443</a:t>
            </a:fld>
            <a:endParaRPr lang="ar-IQ">
              <a:solidFill>
                <a:prstClr val="black">
                  <a:tint val="75000"/>
                </a:prstClr>
              </a:solidFill>
            </a:endParaRPr>
          </a:p>
        </p:txBody>
      </p:sp>
      <p:sp>
        <p:nvSpPr>
          <p:cNvPr id="4" name="عنصر نائب للتذييل 3"/>
          <p:cNvSpPr>
            <a:spLocks noGrp="1"/>
          </p:cNvSpPr>
          <p:nvPr>
            <p:ph type="ftr" sz="quarter" idx="11"/>
          </p:nvPr>
        </p:nvSpPr>
        <p:spPr/>
        <p:txBody>
          <a:bodyPr/>
          <a:lstStyle/>
          <a:p>
            <a:endParaRPr lang="ar-IQ">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956707738"/>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E360A996-4291-470E-B007-F400ACA7FA40}" type="datetimeFigureOut">
              <a:rPr lang="ar-IQ" smtClean="0">
                <a:solidFill>
                  <a:prstClr val="black">
                    <a:tint val="75000"/>
                  </a:prstClr>
                </a:solidFill>
              </a:rPr>
              <a:pPr/>
              <a:t>19/04/1443</a:t>
            </a:fld>
            <a:endParaRPr lang="ar-IQ">
              <a:solidFill>
                <a:prstClr val="black">
                  <a:tint val="75000"/>
                </a:prstClr>
              </a:solidFill>
            </a:endParaRPr>
          </a:p>
        </p:txBody>
      </p:sp>
      <p:sp>
        <p:nvSpPr>
          <p:cNvPr id="3" name="عنصر نائب للتذييل 2"/>
          <p:cNvSpPr>
            <a:spLocks noGrp="1"/>
          </p:cNvSpPr>
          <p:nvPr>
            <p:ph type="ftr" sz="quarter" idx="11"/>
          </p:nvPr>
        </p:nvSpPr>
        <p:spPr/>
        <p:txBody>
          <a:bodyPr/>
          <a:lstStyle/>
          <a:p>
            <a:endParaRPr lang="ar-IQ">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719122470"/>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E360A996-4291-470E-B007-F400ACA7FA40}" type="datetimeFigureOut">
              <a:rPr lang="ar-IQ" smtClean="0">
                <a:solidFill>
                  <a:prstClr val="black">
                    <a:tint val="75000"/>
                  </a:prstClr>
                </a:solidFill>
              </a:rPr>
              <a:pPr/>
              <a:t>19/04/1443</a:t>
            </a:fld>
            <a:endParaRPr 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892351086"/>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E360A996-4291-470E-B007-F400ACA7FA40}" type="datetimeFigureOut">
              <a:rPr lang="ar-IQ" smtClean="0">
                <a:solidFill>
                  <a:prstClr val="black">
                    <a:tint val="75000"/>
                  </a:prstClr>
                </a:solidFill>
              </a:rPr>
              <a:pPr/>
              <a:t>19/04/1443</a:t>
            </a:fld>
            <a:endParaRPr 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660925840"/>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19/04/1443</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933428573"/>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19/04/1443</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915303966"/>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IQ"/>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19/04/1443</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141706069"/>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19/04/1443</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1160674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E360A996-4291-470E-B007-F400ACA7FA40}" type="datetimeFigureOut">
              <a:rPr lang="ar-IQ" smtClean="0">
                <a:solidFill>
                  <a:prstClr val="black">
                    <a:tint val="75000"/>
                  </a:prstClr>
                </a:solidFill>
              </a:rPr>
              <a:pPr/>
              <a:t>19/04/1443</a:t>
            </a:fld>
            <a:endParaRPr 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387524832"/>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19/04/1443</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4148424218"/>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تاريخ 4"/>
          <p:cNvSpPr>
            <a:spLocks noGrp="1"/>
          </p:cNvSpPr>
          <p:nvPr>
            <p:ph type="dt" sz="half" idx="10"/>
          </p:nvPr>
        </p:nvSpPr>
        <p:spPr/>
        <p:txBody>
          <a:bodyPr/>
          <a:lstStyle/>
          <a:p>
            <a:fld id="{E360A996-4291-470E-B007-F400ACA7FA40}" type="datetimeFigureOut">
              <a:rPr lang="ar-IQ" smtClean="0">
                <a:solidFill>
                  <a:prstClr val="black">
                    <a:tint val="75000"/>
                  </a:prstClr>
                </a:solidFill>
              </a:rPr>
              <a:pPr/>
              <a:t>19/04/1443</a:t>
            </a:fld>
            <a:endParaRPr 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344706606"/>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7" name="عنصر نائب للتاريخ 6"/>
          <p:cNvSpPr>
            <a:spLocks noGrp="1"/>
          </p:cNvSpPr>
          <p:nvPr>
            <p:ph type="dt" sz="half" idx="10"/>
          </p:nvPr>
        </p:nvSpPr>
        <p:spPr/>
        <p:txBody>
          <a:bodyPr/>
          <a:lstStyle/>
          <a:p>
            <a:fld id="{E360A996-4291-470E-B007-F400ACA7FA40}" type="datetimeFigureOut">
              <a:rPr lang="ar-IQ" smtClean="0">
                <a:solidFill>
                  <a:prstClr val="black">
                    <a:tint val="75000"/>
                  </a:prstClr>
                </a:solidFill>
              </a:rPr>
              <a:pPr/>
              <a:t>19/04/1443</a:t>
            </a:fld>
            <a:endParaRPr lang="ar-IQ">
              <a:solidFill>
                <a:prstClr val="black">
                  <a:tint val="75000"/>
                </a:prstClr>
              </a:solidFill>
            </a:endParaRPr>
          </a:p>
        </p:txBody>
      </p:sp>
      <p:sp>
        <p:nvSpPr>
          <p:cNvPr id="8" name="عنصر نائب للتذييل 7"/>
          <p:cNvSpPr>
            <a:spLocks noGrp="1"/>
          </p:cNvSpPr>
          <p:nvPr>
            <p:ph type="ftr" sz="quarter" idx="11"/>
          </p:nvPr>
        </p:nvSpPr>
        <p:spPr/>
        <p:txBody>
          <a:bodyPr/>
          <a:lstStyle/>
          <a:p>
            <a:endParaRPr lang="ar-IQ">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428075478"/>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تاريخ 2"/>
          <p:cNvSpPr>
            <a:spLocks noGrp="1"/>
          </p:cNvSpPr>
          <p:nvPr>
            <p:ph type="dt" sz="half" idx="10"/>
          </p:nvPr>
        </p:nvSpPr>
        <p:spPr/>
        <p:txBody>
          <a:bodyPr/>
          <a:lstStyle/>
          <a:p>
            <a:fld id="{E360A996-4291-470E-B007-F400ACA7FA40}" type="datetimeFigureOut">
              <a:rPr lang="ar-IQ" smtClean="0">
                <a:solidFill>
                  <a:prstClr val="black">
                    <a:tint val="75000"/>
                  </a:prstClr>
                </a:solidFill>
              </a:rPr>
              <a:pPr/>
              <a:t>19/04/1443</a:t>
            </a:fld>
            <a:endParaRPr lang="ar-IQ">
              <a:solidFill>
                <a:prstClr val="black">
                  <a:tint val="75000"/>
                </a:prstClr>
              </a:solidFill>
            </a:endParaRPr>
          </a:p>
        </p:txBody>
      </p:sp>
      <p:sp>
        <p:nvSpPr>
          <p:cNvPr id="4" name="عنصر نائب للتذييل 3"/>
          <p:cNvSpPr>
            <a:spLocks noGrp="1"/>
          </p:cNvSpPr>
          <p:nvPr>
            <p:ph type="ftr" sz="quarter" idx="11"/>
          </p:nvPr>
        </p:nvSpPr>
        <p:spPr/>
        <p:txBody>
          <a:bodyPr/>
          <a:lstStyle/>
          <a:p>
            <a:endParaRPr lang="ar-IQ">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331045849"/>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E360A996-4291-470E-B007-F400ACA7FA40}" type="datetimeFigureOut">
              <a:rPr lang="ar-IQ" smtClean="0">
                <a:solidFill>
                  <a:prstClr val="black">
                    <a:tint val="75000"/>
                  </a:prstClr>
                </a:solidFill>
              </a:rPr>
              <a:pPr/>
              <a:t>19/04/1443</a:t>
            </a:fld>
            <a:endParaRPr lang="ar-IQ">
              <a:solidFill>
                <a:prstClr val="black">
                  <a:tint val="75000"/>
                </a:prstClr>
              </a:solidFill>
            </a:endParaRPr>
          </a:p>
        </p:txBody>
      </p:sp>
      <p:sp>
        <p:nvSpPr>
          <p:cNvPr id="3" name="عنصر نائب للتذييل 2"/>
          <p:cNvSpPr>
            <a:spLocks noGrp="1"/>
          </p:cNvSpPr>
          <p:nvPr>
            <p:ph type="ftr" sz="quarter" idx="11"/>
          </p:nvPr>
        </p:nvSpPr>
        <p:spPr/>
        <p:txBody>
          <a:bodyPr/>
          <a:lstStyle/>
          <a:p>
            <a:endParaRPr lang="ar-IQ">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231333758"/>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E360A996-4291-470E-B007-F400ACA7FA40}" type="datetimeFigureOut">
              <a:rPr lang="ar-IQ" smtClean="0">
                <a:solidFill>
                  <a:prstClr val="black">
                    <a:tint val="75000"/>
                  </a:prstClr>
                </a:solidFill>
              </a:rPr>
              <a:pPr/>
              <a:t>19/04/1443</a:t>
            </a:fld>
            <a:endParaRPr 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590880703"/>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E360A996-4291-470E-B007-F400ACA7FA40}" type="datetimeFigureOut">
              <a:rPr lang="ar-IQ" smtClean="0">
                <a:solidFill>
                  <a:prstClr val="black">
                    <a:tint val="75000"/>
                  </a:prstClr>
                </a:solidFill>
              </a:rPr>
              <a:pPr/>
              <a:t>19/04/1443</a:t>
            </a:fld>
            <a:endParaRPr 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065050020"/>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19/04/1443</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002044728"/>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19/04/1443</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597902285"/>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IQ"/>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19/04/1443</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2912009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1346E2E8-6B3B-4B22-84BF-C83B96EE289D}" type="datetimeFigureOut">
              <a:rPr lang="ar-IQ" smtClean="0"/>
              <a:t>19/04/1443</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89D39780-47E2-4C1A-99CC-24A9FE270D82}" type="slidenum">
              <a:rPr lang="ar-IQ" smtClean="0"/>
              <a:t>‹#›</a:t>
            </a:fld>
            <a:endParaRPr lang="ar-IQ"/>
          </a:p>
        </p:txBody>
      </p:sp>
    </p:spTree>
    <p:extLst>
      <p:ext uri="{BB962C8B-B14F-4D97-AF65-F5344CB8AC3E}">
        <p14:creationId xmlns:p14="http://schemas.microsoft.com/office/powerpoint/2010/main" val="22952279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E360A996-4291-470E-B007-F400ACA7FA40}" type="datetimeFigureOut">
              <a:rPr lang="ar-IQ" smtClean="0">
                <a:solidFill>
                  <a:prstClr val="black">
                    <a:tint val="75000"/>
                  </a:prstClr>
                </a:solidFill>
              </a:rPr>
              <a:pPr/>
              <a:t>19/04/1443</a:t>
            </a:fld>
            <a:endParaRPr 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14794339"/>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19/04/1443</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761853564"/>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19/04/1443</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344146504"/>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تاريخ 4"/>
          <p:cNvSpPr>
            <a:spLocks noGrp="1"/>
          </p:cNvSpPr>
          <p:nvPr>
            <p:ph type="dt" sz="half" idx="10"/>
          </p:nvPr>
        </p:nvSpPr>
        <p:spPr/>
        <p:txBody>
          <a:bodyPr/>
          <a:lstStyle/>
          <a:p>
            <a:fld id="{E360A996-4291-470E-B007-F400ACA7FA40}" type="datetimeFigureOut">
              <a:rPr lang="ar-IQ" smtClean="0">
                <a:solidFill>
                  <a:prstClr val="black">
                    <a:tint val="75000"/>
                  </a:prstClr>
                </a:solidFill>
              </a:rPr>
              <a:pPr/>
              <a:t>19/04/1443</a:t>
            </a:fld>
            <a:endParaRPr 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909709922"/>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7" name="عنصر نائب للتاريخ 6"/>
          <p:cNvSpPr>
            <a:spLocks noGrp="1"/>
          </p:cNvSpPr>
          <p:nvPr>
            <p:ph type="dt" sz="half" idx="10"/>
          </p:nvPr>
        </p:nvSpPr>
        <p:spPr/>
        <p:txBody>
          <a:bodyPr/>
          <a:lstStyle/>
          <a:p>
            <a:fld id="{E360A996-4291-470E-B007-F400ACA7FA40}" type="datetimeFigureOut">
              <a:rPr lang="ar-IQ" smtClean="0">
                <a:solidFill>
                  <a:prstClr val="black">
                    <a:tint val="75000"/>
                  </a:prstClr>
                </a:solidFill>
              </a:rPr>
              <a:pPr/>
              <a:t>19/04/1443</a:t>
            </a:fld>
            <a:endParaRPr lang="ar-IQ">
              <a:solidFill>
                <a:prstClr val="black">
                  <a:tint val="75000"/>
                </a:prstClr>
              </a:solidFill>
            </a:endParaRPr>
          </a:p>
        </p:txBody>
      </p:sp>
      <p:sp>
        <p:nvSpPr>
          <p:cNvPr id="8" name="عنصر نائب للتذييل 7"/>
          <p:cNvSpPr>
            <a:spLocks noGrp="1"/>
          </p:cNvSpPr>
          <p:nvPr>
            <p:ph type="ftr" sz="quarter" idx="11"/>
          </p:nvPr>
        </p:nvSpPr>
        <p:spPr/>
        <p:txBody>
          <a:bodyPr/>
          <a:lstStyle/>
          <a:p>
            <a:endParaRPr lang="ar-IQ">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357612181"/>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تاريخ 2"/>
          <p:cNvSpPr>
            <a:spLocks noGrp="1"/>
          </p:cNvSpPr>
          <p:nvPr>
            <p:ph type="dt" sz="half" idx="10"/>
          </p:nvPr>
        </p:nvSpPr>
        <p:spPr/>
        <p:txBody>
          <a:bodyPr/>
          <a:lstStyle/>
          <a:p>
            <a:fld id="{E360A996-4291-470E-B007-F400ACA7FA40}" type="datetimeFigureOut">
              <a:rPr lang="ar-IQ" smtClean="0">
                <a:solidFill>
                  <a:prstClr val="black">
                    <a:tint val="75000"/>
                  </a:prstClr>
                </a:solidFill>
              </a:rPr>
              <a:pPr/>
              <a:t>19/04/1443</a:t>
            </a:fld>
            <a:endParaRPr lang="ar-IQ">
              <a:solidFill>
                <a:prstClr val="black">
                  <a:tint val="75000"/>
                </a:prstClr>
              </a:solidFill>
            </a:endParaRPr>
          </a:p>
        </p:txBody>
      </p:sp>
      <p:sp>
        <p:nvSpPr>
          <p:cNvPr id="4" name="عنصر نائب للتذييل 3"/>
          <p:cNvSpPr>
            <a:spLocks noGrp="1"/>
          </p:cNvSpPr>
          <p:nvPr>
            <p:ph type="ftr" sz="quarter" idx="11"/>
          </p:nvPr>
        </p:nvSpPr>
        <p:spPr/>
        <p:txBody>
          <a:bodyPr/>
          <a:lstStyle/>
          <a:p>
            <a:endParaRPr lang="ar-IQ">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317722766"/>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E360A996-4291-470E-B007-F400ACA7FA40}" type="datetimeFigureOut">
              <a:rPr lang="ar-IQ" smtClean="0">
                <a:solidFill>
                  <a:prstClr val="black">
                    <a:tint val="75000"/>
                  </a:prstClr>
                </a:solidFill>
              </a:rPr>
              <a:pPr/>
              <a:t>19/04/1443</a:t>
            </a:fld>
            <a:endParaRPr lang="ar-IQ">
              <a:solidFill>
                <a:prstClr val="black">
                  <a:tint val="75000"/>
                </a:prstClr>
              </a:solidFill>
            </a:endParaRPr>
          </a:p>
        </p:txBody>
      </p:sp>
      <p:sp>
        <p:nvSpPr>
          <p:cNvPr id="3" name="عنصر نائب للتذييل 2"/>
          <p:cNvSpPr>
            <a:spLocks noGrp="1"/>
          </p:cNvSpPr>
          <p:nvPr>
            <p:ph type="ftr" sz="quarter" idx="11"/>
          </p:nvPr>
        </p:nvSpPr>
        <p:spPr/>
        <p:txBody>
          <a:bodyPr/>
          <a:lstStyle/>
          <a:p>
            <a:endParaRPr lang="ar-IQ">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211526595"/>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E360A996-4291-470E-B007-F400ACA7FA40}" type="datetimeFigureOut">
              <a:rPr lang="ar-IQ" smtClean="0">
                <a:solidFill>
                  <a:prstClr val="black">
                    <a:tint val="75000"/>
                  </a:prstClr>
                </a:solidFill>
              </a:rPr>
              <a:pPr/>
              <a:t>19/04/1443</a:t>
            </a:fld>
            <a:endParaRPr 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76175380"/>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E360A996-4291-470E-B007-F400ACA7FA40}" type="datetimeFigureOut">
              <a:rPr lang="ar-IQ" smtClean="0">
                <a:solidFill>
                  <a:prstClr val="black">
                    <a:tint val="75000"/>
                  </a:prstClr>
                </a:solidFill>
              </a:rPr>
              <a:pPr/>
              <a:t>19/04/1443</a:t>
            </a:fld>
            <a:endParaRPr 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19520449"/>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19/04/1443</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770898479"/>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19/04/1443</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787785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19/04/1443</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239368833"/>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IQ"/>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19/04/1443</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176125082"/>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19/04/1443</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928908966"/>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19/04/1443</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606036237"/>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تاريخ 4"/>
          <p:cNvSpPr>
            <a:spLocks noGrp="1"/>
          </p:cNvSpPr>
          <p:nvPr>
            <p:ph type="dt" sz="half" idx="10"/>
          </p:nvPr>
        </p:nvSpPr>
        <p:spPr/>
        <p:txBody>
          <a:bodyPr/>
          <a:lstStyle/>
          <a:p>
            <a:fld id="{E360A996-4291-470E-B007-F400ACA7FA40}" type="datetimeFigureOut">
              <a:rPr lang="ar-IQ" smtClean="0">
                <a:solidFill>
                  <a:prstClr val="black">
                    <a:tint val="75000"/>
                  </a:prstClr>
                </a:solidFill>
              </a:rPr>
              <a:pPr/>
              <a:t>19/04/1443</a:t>
            </a:fld>
            <a:endParaRPr 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953248419"/>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7" name="عنصر نائب للتاريخ 6"/>
          <p:cNvSpPr>
            <a:spLocks noGrp="1"/>
          </p:cNvSpPr>
          <p:nvPr>
            <p:ph type="dt" sz="half" idx="10"/>
          </p:nvPr>
        </p:nvSpPr>
        <p:spPr/>
        <p:txBody>
          <a:bodyPr/>
          <a:lstStyle/>
          <a:p>
            <a:fld id="{E360A996-4291-470E-B007-F400ACA7FA40}" type="datetimeFigureOut">
              <a:rPr lang="ar-IQ" smtClean="0">
                <a:solidFill>
                  <a:prstClr val="black">
                    <a:tint val="75000"/>
                  </a:prstClr>
                </a:solidFill>
              </a:rPr>
              <a:pPr/>
              <a:t>19/04/1443</a:t>
            </a:fld>
            <a:endParaRPr lang="ar-IQ">
              <a:solidFill>
                <a:prstClr val="black">
                  <a:tint val="75000"/>
                </a:prstClr>
              </a:solidFill>
            </a:endParaRPr>
          </a:p>
        </p:txBody>
      </p:sp>
      <p:sp>
        <p:nvSpPr>
          <p:cNvPr id="8" name="عنصر نائب للتذييل 7"/>
          <p:cNvSpPr>
            <a:spLocks noGrp="1"/>
          </p:cNvSpPr>
          <p:nvPr>
            <p:ph type="ftr" sz="quarter" idx="11"/>
          </p:nvPr>
        </p:nvSpPr>
        <p:spPr/>
        <p:txBody>
          <a:bodyPr/>
          <a:lstStyle/>
          <a:p>
            <a:endParaRPr lang="ar-IQ">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4231177570"/>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تاريخ 2"/>
          <p:cNvSpPr>
            <a:spLocks noGrp="1"/>
          </p:cNvSpPr>
          <p:nvPr>
            <p:ph type="dt" sz="half" idx="10"/>
          </p:nvPr>
        </p:nvSpPr>
        <p:spPr/>
        <p:txBody>
          <a:bodyPr/>
          <a:lstStyle/>
          <a:p>
            <a:fld id="{E360A996-4291-470E-B007-F400ACA7FA40}" type="datetimeFigureOut">
              <a:rPr lang="ar-IQ" smtClean="0">
                <a:solidFill>
                  <a:prstClr val="black">
                    <a:tint val="75000"/>
                  </a:prstClr>
                </a:solidFill>
              </a:rPr>
              <a:pPr/>
              <a:t>19/04/1443</a:t>
            </a:fld>
            <a:endParaRPr lang="ar-IQ">
              <a:solidFill>
                <a:prstClr val="black">
                  <a:tint val="75000"/>
                </a:prstClr>
              </a:solidFill>
            </a:endParaRPr>
          </a:p>
        </p:txBody>
      </p:sp>
      <p:sp>
        <p:nvSpPr>
          <p:cNvPr id="4" name="عنصر نائب للتذييل 3"/>
          <p:cNvSpPr>
            <a:spLocks noGrp="1"/>
          </p:cNvSpPr>
          <p:nvPr>
            <p:ph type="ftr" sz="quarter" idx="11"/>
          </p:nvPr>
        </p:nvSpPr>
        <p:spPr/>
        <p:txBody>
          <a:bodyPr/>
          <a:lstStyle/>
          <a:p>
            <a:endParaRPr lang="ar-IQ">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617544917"/>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E360A996-4291-470E-B007-F400ACA7FA40}" type="datetimeFigureOut">
              <a:rPr lang="ar-IQ" smtClean="0">
                <a:solidFill>
                  <a:prstClr val="black">
                    <a:tint val="75000"/>
                  </a:prstClr>
                </a:solidFill>
              </a:rPr>
              <a:pPr/>
              <a:t>19/04/1443</a:t>
            </a:fld>
            <a:endParaRPr lang="ar-IQ">
              <a:solidFill>
                <a:prstClr val="black">
                  <a:tint val="75000"/>
                </a:prstClr>
              </a:solidFill>
            </a:endParaRPr>
          </a:p>
        </p:txBody>
      </p:sp>
      <p:sp>
        <p:nvSpPr>
          <p:cNvPr id="3" name="عنصر نائب للتذييل 2"/>
          <p:cNvSpPr>
            <a:spLocks noGrp="1"/>
          </p:cNvSpPr>
          <p:nvPr>
            <p:ph type="ftr" sz="quarter" idx="11"/>
          </p:nvPr>
        </p:nvSpPr>
        <p:spPr/>
        <p:txBody>
          <a:bodyPr/>
          <a:lstStyle/>
          <a:p>
            <a:endParaRPr lang="ar-IQ">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364641769"/>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E360A996-4291-470E-B007-F400ACA7FA40}" type="datetimeFigureOut">
              <a:rPr lang="ar-IQ" smtClean="0">
                <a:solidFill>
                  <a:prstClr val="black">
                    <a:tint val="75000"/>
                  </a:prstClr>
                </a:solidFill>
              </a:rPr>
              <a:pPr/>
              <a:t>19/04/1443</a:t>
            </a:fld>
            <a:endParaRPr 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250894274"/>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E360A996-4291-470E-B007-F400ACA7FA40}" type="datetimeFigureOut">
              <a:rPr lang="ar-IQ" smtClean="0">
                <a:solidFill>
                  <a:prstClr val="black">
                    <a:tint val="75000"/>
                  </a:prstClr>
                </a:solidFill>
              </a:rPr>
              <a:pPr/>
              <a:t>19/04/1443</a:t>
            </a:fld>
            <a:endParaRPr 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190707286"/>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19/04/1443</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0861473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19/04/1443</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211114529"/>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19/04/1443</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1869610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IQ"/>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19/04/1443</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422147595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19/04/1443</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81929063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19/04/1443</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92551067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تاريخ 4"/>
          <p:cNvSpPr>
            <a:spLocks noGrp="1"/>
          </p:cNvSpPr>
          <p:nvPr>
            <p:ph type="dt" sz="half" idx="10"/>
          </p:nvPr>
        </p:nvSpPr>
        <p:spPr/>
        <p:txBody>
          <a:bodyPr/>
          <a:lstStyle/>
          <a:p>
            <a:fld id="{E360A996-4291-470E-B007-F400ACA7FA40}" type="datetimeFigureOut">
              <a:rPr lang="ar-IQ" smtClean="0">
                <a:solidFill>
                  <a:prstClr val="black">
                    <a:tint val="75000"/>
                  </a:prstClr>
                </a:solidFill>
              </a:rPr>
              <a:pPr/>
              <a:t>19/04/1443</a:t>
            </a:fld>
            <a:endParaRPr 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10718697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7" name="عنصر نائب للتاريخ 6"/>
          <p:cNvSpPr>
            <a:spLocks noGrp="1"/>
          </p:cNvSpPr>
          <p:nvPr>
            <p:ph type="dt" sz="half" idx="10"/>
          </p:nvPr>
        </p:nvSpPr>
        <p:spPr/>
        <p:txBody>
          <a:bodyPr/>
          <a:lstStyle/>
          <a:p>
            <a:fld id="{E360A996-4291-470E-B007-F400ACA7FA40}" type="datetimeFigureOut">
              <a:rPr lang="ar-IQ" smtClean="0">
                <a:solidFill>
                  <a:prstClr val="black">
                    <a:tint val="75000"/>
                  </a:prstClr>
                </a:solidFill>
              </a:rPr>
              <a:pPr/>
              <a:t>19/04/1443</a:t>
            </a:fld>
            <a:endParaRPr lang="ar-IQ">
              <a:solidFill>
                <a:prstClr val="black">
                  <a:tint val="75000"/>
                </a:prstClr>
              </a:solidFill>
            </a:endParaRPr>
          </a:p>
        </p:txBody>
      </p:sp>
      <p:sp>
        <p:nvSpPr>
          <p:cNvPr id="8" name="عنصر نائب للتذييل 7"/>
          <p:cNvSpPr>
            <a:spLocks noGrp="1"/>
          </p:cNvSpPr>
          <p:nvPr>
            <p:ph type="ftr" sz="quarter" idx="11"/>
          </p:nvPr>
        </p:nvSpPr>
        <p:spPr/>
        <p:txBody>
          <a:bodyPr/>
          <a:lstStyle/>
          <a:p>
            <a:endParaRPr lang="ar-IQ">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53189441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تاريخ 2"/>
          <p:cNvSpPr>
            <a:spLocks noGrp="1"/>
          </p:cNvSpPr>
          <p:nvPr>
            <p:ph type="dt" sz="half" idx="10"/>
          </p:nvPr>
        </p:nvSpPr>
        <p:spPr/>
        <p:txBody>
          <a:bodyPr/>
          <a:lstStyle/>
          <a:p>
            <a:fld id="{E360A996-4291-470E-B007-F400ACA7FA40}" type="datetimeFigureOut">
              <a:rPr lang="ar-IQ" smtClean="0">
                <a:solidFill>
                  <a:prstClr val="black">
                    <a:tint val="75000"/>
                  </a:prstClr>
                </a:solidFill>
              </a:rPr>
              <a:pPr/>
              <a:t>19/04/1443</a:t>
            </a:fld>
            <a:endParaRPr lang="ar-IQ">
              <a:solidFill>
                <a:prstClr val="black">
                  <a:tint val="75000"/>
                </a:prstClr>
              </a:solidFill>
            </a:endParaRPr>
          </a:p>
        </p:txBody>
      </p:sp>
      <p:sp>
        <p:nvSpPr>
          <p:cNvPr id="4" name="عنصر نائب للتذييل 3"/>
          <p:cNvSpPr>
            <a:spLocks noGrp="1"/>
          </p:cNvSpPr>
          <p:nvPr>
            <p:ph type="ftr" sz="quarter" idx="11"/>
          </p:nvPr>
        </p:nvSpPr>
        <p:spPr/>
        <p:txBody>
          <a:bodyPr/>
          <a:lstStyle/>
          <a:p>
            <a:endParaRPr lang="ar-IQ">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38586849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E360A996-4291-470E-B007-F400ACA7FA40}" type="datetimeFigureOut">
              <a:rPr lang="ar-IQ" smtClean="0">
                <a:solidFill>
                  <a:prstClr val="black">
                    <a:tint val="75000"/>
                  </a:prstClr>
                </a:solidFill>
              </a:rPr>
              <a:pPr/>
              <a:t>19/04/1443</a:t>
            </a:fld>
            <a:endParaRPr lang="ar-IQ">
              <a:solidFill>
                <a:prstClr val="black">
                  <a:tint val="75000"/>
                </a:prstClr>
              </a:solidFill>
            </a:endParaRPr>
          </a:p>
        </p:txBody>
      </p:sp>
      <p:sp>
        <p:nvSpPr>
          <p:cNvPr id="3" name="عنصر نائب للتذييل 2"/>
          <p:cNvSpPr>
            <a:spLocks noGrp="1"/>
          </p:cNvSpPr>
          <p:nvPr>
            <p:ph type="ftr" sz="quarter" idx="11"/>
          </p:nvPr>
        </p:nvSpPr>
        <p:spPr/>
        <p:txBody>
          <a:bodyPr/>
          <a:lstStyle/>
          <a:p>
            <a:endParaRPr lang="ar-IQ">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5445258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1346E2E8-6B3B-4B22-84BF-C83B96EE289D}" type="datetimeFigureOut">
              <a:rPr lang="ar-IQ" smtClean="0"/>
              <a:t>19/04/1443</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89D39780-47E2-4C1A-99CC-24A9FE270D82}" type="slidenum">
              <a:rPr lang="ar-IQ" smtClean="0"/>
              <a:t>‹#›</a:t>
            </a:fld>
            <a:endParaRPr lang="ar-IQ"/>
          </a:p>
        </p:txBody>
      </p:sp>
    </p:spTree>
    <p:extLst>
      <p:ext uri="{BB962C8B-B14F-4D97-AF65-F5344CB8AC3E}">
        <p14:creationId xmlns:p14="http://schemas.microsoft.com/office/powerpoint/2010/main" val="57220680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E360A996-4291-470E-B007-F400ACA7FA40}" type="datetimeFigureOut">
              <a:rPr lang="ar-IQ" smtClean="0">
                <a:solidFill>
                  <a:prstClr val="black">
                    <a:tint val="75000"/>
                  </a:prstClr>
                </a:solidFill>
              </a:rPr>
              <a:pPr/>
              <a:t>19/04/1443</a:t>
            </a:fld>
            <a:endParaRPr 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89601627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E360A996-4291-470E-B007-F400ACA7FA40}" type="datetimeFigureOut">
              <a:rPr lang="ar-IQ" smtClean="0">
                <a:solidFill>
                  <a:prstClr val="black">
                    <a:tint val="75000"/>
                  </a:prstClr>
                </a:solidFill>
              </a:rPr>
              <a:pPr/>
              <a:t>19/04/1443</a:t>
            </a:fld>
            <a:endParaRPr 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49738078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19/04/1443</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4780457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19/04/1443</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19783155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IQ"/>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19/04/1443</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30912858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19/04/1443</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56354996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19/04/1443</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05470188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تاريخ 4"/>
          <p:cNvSpPr>
            <a:spLocks noGrp="1"/>
          </p:cNvSpPr>
          <p:nvPr>
            <p:ph type="dt" sz="half" idx="10"/>
          </p:nvPr>
        </p:nvSpPr>
        <p:spPr/>
        <p:txBody>
          <a:bodyPr/>
          <a:lstStyle/>
          <a:p>
            <a:fld id="{E360A996-4291-470E-B007-F400ACA7FA40}" type="datetimeFigureOut">
              <a:rPr lang="ar-IQ" smtClean="0">
                <a:solidFill>
                  <a:prstClr val="black">
                    <a:tint val="75000"/>
                  </a:prstClr>
                </a:solidFill>
              </a:rPr>
              <a:pPr/>
              <a:t>19/04/1443</a:t>
            </a:fld>
            <a:endParaRPr 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404485329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7" name="عنصر نائب للتاريخ 6"/>
          <p:cNvSpPr>
            <a:spLocks noGrp="1"/>
          </p:cNvSpPr>
          <p:nvPr>
            <p:ph type="dt" sz="half" idx="10"/>
          </p:nvPr>
        </p:nvSpPr>
        <p:spPr/>
        <p:txBody>
          <a:bodyPr/>
          <a:lstStyle/>
          <a:p>
            <a:fld id="{E360A996-4291-470E-B007-F400ACA7FA40}" type="datetimeFigureOut">
              <a:rPr lang="ar-IQ" smtClean="0">
                <a:solidFill>
                  <a:prstClr val="black">
                    <a:tint val="75000"/>
                  </a:prstClr>
                </a:solidFill>
              </a:rPr>
              <a:pPr/>
              <a:t>19/04/1443</a:t>
            </a:fld>
            <a:endParaRPr lang="ar-IQ">
              <a:solidFill>
                <a:prstClr val="black">
                  <a:tint val="75000"/>
                </a:prstClr>
              </a:solidFill>
            </a:endParaRPr>
          </a:p>
        </p:txBody>
      </p:sp>
      <p:sp>
        <p:nvSpPr>
          <p:cNvPr id="8" name="عنصر نائب للتذييل 7"/>
          <p:cNvSpPr>
            <a:spLocks noGrp="1"/>
          </p:cNvSpPr>
          <p:nvPr>
            <p:ph type="ftr" sz="quarter" idx="11"/>
          </p:nvPr>
        </p:nvSpPr>
        <p:spPr/>
        <p:txBody>
          <a:bodyPr/>
          <a:lstStyle/>
          <a:p>
            <a:endParaRPr lang="ar-IQ">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7751183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تاريخ 2"/>
          <p:cNvSpPr>
            <a:spLocks noGrp="1"/>
          </p:cNvSpPr>
          <p:nvPr>
            <p:ph type="dt" sz="half" idx="10"/>
          </p:nvPr>
        </p:nvSpPr>
        <p:spPr/>
        <p:txBody>
          <a:bodyPr/>
          <a:lstStyle/>
          <a:p>
            <a:fld id="{E360A996-4291-470E-B007-F400ACA7FA40}" type="datetimeFigureOut">
              <a:rPr lang="ar-IQ" smtClean="0">
                <a:solidFill>
                  <a:prstClr val="black">
                    <a:tint val="75000"/>
                  </a:prstClr>
                </a:solidFill>
              </a:rPr>
              <a:pPr/>
              <a:t>19/04/1443</a:t>
            </a:fld>
            <a:endParaRPr lang="ar-IQ">
              <a:solidFill>
                <a:prstClr val="black">
                  <a:tint val="75000"/>
                </a:prstClr>
              </a:solidFill>
            </a:endParaRPr>
          </a:p>
        </p:txBody>
      </p:sp>
      <p:sp>
        <p:nvSpPr>
          <p:cNvPr id="4" name="عنصر نائب للتذييل 3"/>
          <p:cNvSpPr>
            <a:spLocks noGrp="1"/>
          </p:cNvSpPr>
          <p:nvPr>
            <p:ph type="ftr" sz="quarter" idx="11"/>
          </p:nvPr>
        </p:nvSpPr>
        <p:spPr/>
        <p:txBody>
          <a:bodyPr/>
          <a:lstStyle/>
          <a:p>
            <a:endParaRPr lang="ar-IQ">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7943120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تاريخ 4"/>
          <p:cNvSpPr>
            <a:spLocks noGrp="1"/>
          </p:cNvSpPr>
          <p:nvPr>
            <p:ph type="dt" sz="half" idx="10"/>
          </p:nvPr>
        </p:nvSpPr>
        <p:spPr/>
        <p:txBody>
          <a:bodyPr/>
          <a:lstStyle/>
          <a:p>
            <a:fld id="{1346E2E8-6B3B-4B22-84BF-C83B96EE289D}" type="datetimeFigureOut">
              <a:rPr lang="ar-IQ" smtClean="0"/>
              <a:t>19/04/1443</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89D39780-47E2-4C1A-99CC-24A9FE270D82}" type="slidenum">
              <a:rPr lang="ar-IQ" smtClean="0"/>
              <a:t>‹#›</a:t>
            </a:fld>
            <a:endParaRPr lang="ar-IQ"/>
          </a:p>
        </p:txBody>
      </p:sp>
    </p:spTree>
    <p:extLst>
      <p:ext uri="{BB962C8B-B14F-4D97-AF65-F5344CB8AC3E}">
        <p14:creationId xmlns:p14="http://schemas.microsoft.com/office/powerpoint/2010/main" val="38871937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E360A996-4291-470E-B007-F400ACA7FA40}" type="datetimeFigureOut">
              <a:rPr lang="ar-IQ" smtClean="0">
                <a:solidFill>
                  <a:prstClr val="black">
                    <a:tint val="75000"/>
                  </a:prstClr>
                </a:solidFill>
              </a:rPr>
              <a:pPr/>
              <a:t>19/04/1443</a:t>
            </a:fld>
            <a:endParaRPr lang="ar-IQ">
              <a:solidFill>
                <a:prstClr val="black">
                  <a:tint val="75000"/>
                </a:prstClr>
              </a:solidFill>
            </a:endParaRPr>
          </a:p>
        </p:txBody>
      </p:sp>
      <p:sp>
        <p:nvSpPr>
          <p:cNvPr id="3" name="عنصر نائب للتذييل 2"/>
          <p:cNvSpPr>
            <a:spLocks noGrp="1"/>
          </p:cNvSpPr>
          <p:nvPr>
            <p:ph type="ftr" sz="quarter" idx="11"/>
          </p:nvPr>
        </p:nvSpPr>
        <p:spPr/>
        <p:txBody>
          <a:bodyPr/>
          <a:lstStyle/>
          <a:p>
            <a:endParaRPr lang="ar-IQ">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647815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E360A996-4291-470E-B007-F400ACA7FA40}" type="datetimeFigureOut">
              <a:rPr lang="ar-IQ" smtClean="0">
                <a:solidFill>
                  <a:prstClr val="black">
                    <a:tint val="75000"/>
                  </a:prstClr>
                </a:solidFill>
              </a:rPr>
              <a:pPr/>
              <a:t>19/04/1443</a:t>
            </a:fld>
            <a:endParaRPr 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28665734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E360A996-4291-470E-B007-F400ACA7FA40}" type="datetimeFigureOut">
              <a:rPr lang="ar-IQ" smtClean="0">
                <a:solidFill>
                  <a:prstClr val="black">
                    <a:tint val="75000"/>
                  </a:prstClr>
                </a:solidFill>
              </a:rPr>
              <a:pPr/>
              <a:t>19/04/1443</a:t>
            </a:fld>
            <a:endParaRPr 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75425835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19/04/1443</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86960314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19/04/1443</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4431042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IQ"/>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19/04/1443</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40752182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19/04/1443</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60605815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19/04/1443</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42495208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تاريخ 4"/>
          <p:cNvSpPr>
            <a:spLocks noGrp="1"/>
          </p:cNvSpPr>
          <p:nvPr>
            <p:ph type="dt" sz="half" idx="10"/>
          </p:nvPr>
        </p:nvSpPr>
        <p:spPr/>
        <p:txBody>
          <a:bodyPr/>
          <a:lstStyle/>
          <a:p>
            <a:fld id="{E360A996-4291-470E-B007-F400ACA7FA40}" type="datetimeFigureOut">
              <a:rPr lang="ar-IQ" smtClean="0">
                <a:solidFill>
                  <a:prstClr val="black">
                    <a:tint val="75000"/>
                  </a:prstClr>
                </a:solidFill>
              </a:rPr>
              <a:pPr/>
              <a:t>19/04/1443</a:t>
            </a:fld>
            <a:endParaRPr 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69731944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7" name="عنصر نائب للتاريخ 6"/>
          <p:cNvSpPr>
            <a:spLocks noGrp="1"/>
          </p:cNvSpPr>
          <p:nvPr>
            <p:ph type="dt" sz="half" idx="10"/>
          </p:nvPr>
        </p:nvSpPr>
        <p:spPr/>
        <p:txBody>
          <a:bodyPr/>
          <a:lstStyle/>
          <a:p>
            <a:fld id="{E360A996-4291-470E-B007-F400ACA7FA40}" type="datetimeFigureOut">
              <a:rPr lang="ar-IQ" smtClean="0">
                <a:solidFill>
                  <a:prstClr val="black">
                    <a:tint val="75000"/>
                  </a:prstClr>
                </a:solidFill>
              </a:rPr>
              <a:pPr/>
              <a:t>19/04/1443</a:t>
            </a:fld>
            <a:endParaRPr lang="ar-IQ">
              <a:solidFill>
                <a:prstClr val="black">
                  <a:tint val="75000"/>
                </a:prstClr>
              </a:solidFill>
            </a:endParaRPr>
          </a:p>
        </p:txBody>
      </p:sp>
      <p:sp>
        <p:nvSpPr>
          <p:cNvPr id="8" name="عنصر نائب للتذييل 7"/>
          <p:cNvSpPr>
            <a:spLocks noGrp="1"/>
          </p:cNvSpPr>
          <p:nvPr>
            <p:ph type="ftr" sz="quarter" idx="11"/>
          </p:nvPr>
        </p:nvSpPr>
        <p:spPr/>
        <p:txBody>
          <a:bodyPr/>
          <a:lstStyle/>
          <a:p>
            <a:endParaRPr lang="ar-IQ">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6813705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7" name="عنصر نائب للتاريخ 6"/>
          <p:cNvSpPr>
            <a:spLocks noGrp="1"/>
          </p:cNvSpPr>
          <p:nvPr>
            <p:ph type="dt" sz="half" idx="10"/>
          </p:nvPr>
        </p:nvSpPr>
        <p:spPr/>
        <p:txBody>
          <a:bodyPr/>
          <a:lstStyle/>
          <a:p>
            <a:fld id="{1346E2E8-6B3B-4B22-84BF-C83B96EE289D}" type="datetimeFigureOut">
              <a:rPr lang="ar-IQ" smtClean="0"/>
              <a:t>19/04/1443</a:t>
            </a:fld>
            <a:endParaRPr lang="ar-IQ"/>
          </a:p>
        </p:txBody>
      </p:sp>
      <p:sp>
        <p:nvSpPr>
          <p:cNvPr id="8" name="عنصر نائب للتذييل 7"/>
          <p:cNvSpPr>
            <a:spLocks noGrp="1"/>
          </p:cNvSpPr>
          <p:nvPr>
            <p:ph type="ftr" sz="quarter" idx="11"/>
          </p:nvPr>
        </p:nvSpPr>
        <p:spPr/>
        <p:txBody>
          <a:bodyPr/>
          <a:lstStyle/>
          <a:p>
            <a:endParaRPr lang="ar-IQ"/>
          </a:p>
        </p:txBody>
      </p:sp>
      <p:sp>
        <p:nvSpPr>
          <p:cNvPr id="9" name="عنصر نائب لرقم الشريحة 8"/>
          <p:cNvSpPr>
            <a:spLocks noGrp="1"/>
          </p:cNvSpPr>
          <p:nvPr>
            <p:ph type="sldNum" sz="quarter" idx="12"/>
          </p:nvPr>
        </p:nvSpPr>
        <p:spPr/>
        <p:txBody>
          <a:bodyPr/>
          <a:lstStyle/>
          <a:p>
            <a:fld id="{89D39780-47E2-4C1A-99CC-24A9FE270D82}" type="slidenum">
              <a:rPr lang="ar-IQ" smtClean="0"/>
              <a:t>‹#›</a:t>
            </a:fld>
            <a:endParaRPr lang="ar-IQ"/>
          </a:p>
        </p:txBody>
      </p:sp>
    </p:spTree>
    <p:extLst>
      <p:ext uri="{BB962C8B-B14F-4D97-AF65-F5344CB8AC3E}">
        <p14:creationId xmlns:p14="http://schemas.microsoft.com/office/powerpoint/2010/main" val="391517998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تاريخ 2"/>
          <p:cNvSpPr>
            <a:spLocks noGrp="1"/>
          </p:cNvSpPr>
          <p:nvPr>
            <p:ph type="dt" sz="half" idx="10"/>
          </p:nvPr>
        </p:nvSpPr>
        <p:spPr/>
        <p:txBody>
          <a:bodyPr/>
          <a:lstStyle/>
          <a:p>
            <a:fld id="{E360A996-4291-470E-B007-F400ACA7FA40}" type="datetimeFigureOut">
              <a:rPr lang="ar-IQ" smtClean="0">
                <a:solidFill>
                  <a:prstClr val="black">
                    <a:tint val="75000"/>
                  </a:prstClr>
                </a:solidFill>
              </a:rPr>
              <a:pPr/>
              <a:t>19/04/1443</a:t>
            </a:fld>
            <a:endParaRPr lang="ar-IQ">
              <a:solidFill>
                <a:prstClr val="black">
                  <a:tint val="75000"/>
                </a:prstClr>
              </a:solidFill>
            </a:endParaRPr>
          </a:p>
        </p:txBody>
      </p:sp>
      <p:sp>
        <p:nvSpPr>
          <p:cNvPr id="4" name="عنصر نائب للتذييل 3"/>
          <p:cNvSpPr>
            <a:spLocks noGrp="1"/>
          </p:cNvSpPr>
          <p:nvPr>
            <p:ph type="ftr" sz="quarter" idx="11"/>
          </p:nvPr>
        </p:nvSpPr>
        <p:spPr/>
        <p:txBody>
          <a:bodyPr/>
          <a:lstStyle/>
          <a:p>
            <a:endParaRPr lang="ar-IQ">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06439213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E360A996-4291-470E-B007-F400ACA7FA40}" type="datetimeFigureOut">
              <a:rPr lang="ar-IQ" smtClean="0">
                <a:solidFill>
                  <a:prstClr val="black">
                    <a:tint val="75000"/>
                  </a:prstClr>
                </a:solidFill>
              </a:rPr>
              <a:pPr/>
              <a:t>19/04/1443</a:t>
            </a:fld>
            <a:endParaRPr lang="ar-IQ">
              <a:solidFill>
                <a:prstClr val="black">
                  <a:tint val="75000"/>
                </a:prstClr>
              </a:solidFill>
            </a:endParaRPr>
          </a:p>
        </p:txBody>
      </p:sp>
      <p:sp>
        <p:nvSpPr>
          <p:cNvPr id="3" name="عنصر نائب للتذييل 2"/>
          <p:cNvSpPr>
            <a:spLocks noGrp="1"/>
          </p:cNvSpPr>
          <p:nvPr>
            <p:ph type="ftr" sz="quarter" idx="11"/>
          </p:nvPr>
        </p:nvSpPr>
        <p:spPr/>
        <p:txBody>
          <a:bodyPr/>
          <a:lstStyle/>
          <a:p>
            <a:endParaRPr lang="ar-IQ">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96966980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E360A996-4291-470E-B007-F400ACA7FA40}" type="datetimeFigureOut">
              <a:rPr lang="ar-IQ" smtClean="0">
                <a:solidFill>
                  <a:prstClr val="black">
                    <a:tint val="75000"/>
                  </a:prstClr>
                </a:solidFill>
              </a:rPr>
              <a:pPr/>
              <a:t>19/04/1443</a:t>
            </a:fld>
            <a:endParaRPr 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77215264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E360A996-4291-470E-B007-F400ACA7FA40}" type="datetimeFigureOut">
              <a:rPr lang="ar-IQ" smtClean="0">
                <a:solidFill>
                  <a:prstClr val="black">
                    <a:tint val="75000"/>
                  </a:prstClr>
                </a:solidFill>
              </a:rPr>
              <a:pPr/>
              <a:t>19/04/1443</a:t>
            </a:fld>
            <a:endParaRPr 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16321729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19/04/1443</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84595622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19/04/1443</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75577747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IQ"/>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19/04/1443</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52160863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19/04/1443</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47487570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19/04/1443</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80602228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تاريخ 4"/>
          <p:cNvSpPr>
            <a:spLocks noGrp="1"/>
          </p:cNvSpPr>
          <p:nvPr>
            <p:ph type="dt" sz="half" idx="10"/>
          </p:nvPr>
        </p:nvSpPr>
        <p:spPr/>
        <p:txBody>
          <a:bodyPr/>
          <a:lstStyle/>
          <a:p>
            <a:fld id="{E360A996-4291-470E-B007-F400ACA7FA40}" type="datetimeFigureOut">
              <a:rPr lang="ar-IQ" smtClean="0">
                <a:solidFill>
                  <a:prstClr val="black">
                    <a:tint val="75000"/>
                  </a:prstClr>
                </a:solidFill>
              </a:rPr>
              <a:pPr/>
              <a:t>19/04/1443</a:t>
            </a:fld>
            <a:endParaRPr 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6717000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تاريخ 2"/>
          <p:cNvSpPr>
            <a:spLocks noGrp="1"/>
          </p:cNvSpPr>
          <p:nvPr>
            <p:ph type="dt" sz="half" idx="10"/>
          </p:nvPr>
        </p:nvSpPr>
        <p:spPr/>
        <p:txBody>
          <a:bodyPr/>
          <a:lstStyle/>
          <a:p>
            <a:fld id="{1346E2E8-6B3B-4B22-84BF-C83B96EE289D}" type="datetimeFigureOut">
              <a:rPr lang="ar-IQ" smtClean="0"/>
              <a:t>19/04/1443</a:t>
            </a:fld>
            <a:endParaRPr lang="ar-IQ"/>
          </a:p>
        </p:txBody>
      </p:sp>
      <p:sp>
        <p:nvSpPr>
          <p:cNvPr id="4" name="عنصر نائب للتذييل 3"/>
          <p:cNvSpPr>
            <a:spLocks noGrp="1"/>
          </p:cNvSpPr>
          <p:nvPr>
            <p:ph type="ftr" sz="quarter" idx="11"/>
          </p:nvPr>
        </p:nvSpPr>
        <p:spPr/>
        <p:txBody>
          <a:bodyPr/>
          <a:lstStyle/>
          <a:p>
            <a:endParaRPr lang="ar-IQ"/>
          </a:p>
        </p:txBody>
      </p:sp>
      <p:sp>
        <p:nvSpPr>
          <p:cNvPr id="5" name="عنصر نائب لرقم الشريحة 4"/>
          <p:cNvSpPr>
            <a:spLocks noGrp="1"/>
          </p:cNvSpPr>
          <p:nvPr>
            <p:ph type="sldNum" sz="quarter" idx="12"/>
          </p:nvPr>
        </p:nvSpPr>
        <p:spPr/>
        <p:txBody>
          <a:bodyPr/>
          <a:lstStyle/>
          <a:p>
            <a:fld id="{89D39780-47E2-4C1A-99CC-24A9FE270D82}" type="slidenum">
              <a:rPr lang="ar-IQ" smtClean="0"/>
              <a:t>‹#›</a:t>
            </a:fld>
            <a:endParaRPr lang="ar-IQ"/>
          </a:p>
        </p:txBody>
      </p:sp>
    </p:spTree>
    <p:extLst>
      <p:ext uri="{BB962C8B-B14F-4D97-AF65-F5344CB8AC3E}">
        <p14:creationId xmlns:p14="http://schemas.microsoft.com/office/powerpoint/2010/main" val="418440587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7" name="عنصر نائب للتاريخ 6"/>
          <p:cNvSpPr>
            <a:spLocks noGrp="1"/>
          </p:cNvSpPr>
          <p:nvPr>
            <p:ph type="dt" sz="half" idx="10"/>
          </p:nvPr>
        </p:nvSpPr>
        <p:spPr/>
        <p:txBody>
          <a:bodyPr/>
          <a:lstStyle/>
          <a:p>
            <a:fld id="{E360A996-4291-470E-B007-F400ACA7FA40}" type="datetimeFigureOut">
              <a:rPr lang="ar-IQ" smtClean="0">
                <a:solidFill>
                  <a:prstClr val="black">
                    <a:tint val="75000"/>
                  </a:prstClr>
                </a:solidFill>
              </a:rPr>
              <a:pPr/>
              <a:t>19/04/1443</a:t>
            </a:fld>
            <a:endParaRPr lang="ar-IQ">
              <a:solidFill>
                <a:prstClr val="black">
                  <a:tint val="75000"/>
                </a:prstClr>
              </a:solidFill>
            </a:endParaRPr>
          </a:p>
        </p:txBody>
      </p:sp>
      <p:sp>
        <p:nvSpPr>
          <p:cNvPr id="8" name="عنصر نائب للتذييل 7"/>
          <p:cNvSpPr>
            <a:spLocks noGrp="1"/>
          </p:cNvSpPr>
          <p:nvPr>
            <p:ph type="ftr" sz="quarter" idx="11"/>
          </p:nvPr>
        </p:nvSpPr>
        <p:spPr/>
        <p:txBody>
          <a:bodyPr/>
          <a:lstStyle/>
          <a:p>
            <a:endParaRPr lang="ar-IQ">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69302728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تاريخ 2"/>
          <p:cNvSpPr>
            <a:spLocks noGrp="1"/>
          </p:cNvSpPr>
          <p:nvPr>
            <p:ph type="dt" sz="half" idx="10"/>
          </p:nvPr>
        </p:nvSpPr>
        <p:spPr/>
        <p:txBody>
          <a:bodyPr/>
          <a:lstStyle/>
          <a:p>
            <a:fld id="{E360A996-4291-470E-B007-F400ACA7FA40}" type="datetimeFigureOut">
              <a:rPr lang="ar-IQ" smtClean="0">
                <a:solidFill>
                  <a:prstClr val="black">
                    <a:tint val="75000"/>
                  </a:prstClr>
                </a:solidFill>
              </a:rPr>
              <a:pPr/>
              <a:t>19/04/1443</a:t>
            </a:fld>
            <a:endParaRPr lang="ar-IQ">
              <a:solidFill>
                <a:prstClr val="black">
                  <a:tint val="75000"/>
                </a:prstClr>
              </a:solidFill>
            </a:endParaRPr>
          </a:p>
        </p:txBody>
      </p:sp>
      <p:sp>
        <p:nvSpPr>
          <p:cNvPr id="4" name="عنصر نائب للتذييل 3"/>
          <p:cNvSpPr>
            <a:spLocks noGrp="1"/>
          </p:cNvSpPr>
          <p:nvPr>
            <p:ph type="ftr" sz="quarter" idx="11"/>
          </p:nvPr>
        </p:nvSpPr>
        <p:spPr/>
        <p:txBody>
          <a:bodyPr/>
          <a:lstStyle/>
          <a:p>
            <a:endParaRPr lang="ar-IQ">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51676936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E360A996-4291-470E-B007-F400ACA7FA40}" type="datetimeFigureOut">
              <a:rPr lang="ar-IQ" smtClean="0">
                <a:solidFill>
                  <a:prstClr val="black">
                    <a:tint val="75000"/>
                  </a:prstClr>
                </a:solidFill>
              </a:rPr>
              <a:pPr/>
              <a:t>19/04/1443</a:t>
            </a:fld>
            <a:endParaRPr lang="ar-IQ">
              <a:solidFill>
                <a:prstClr val="black">
                  <a:tint val="75000"/>
                </a:prstClr>
              </a:solidFill>
            </a:endParaRPr>
          </a:p>
        </p:txBody>
      </p:sp>
      <p:sp>
        <p:nvSpPr>
          <p:cNvPr id="3" name="عنصر نائب للتذييل 2"/>
          <p:cNvSpPr>
            <a:spLocks noGrp="1"/>
          </p:cNvSpPr>
          <p:nvPr>
            <p:ph type="ftr" sz="quarter" idx="11"/>
          </p:nvPr>
        </p:nvSpPr>
        <p:spPr/>
        <p:txBody>
          <a:bodyPr/>
          <a:lstStyle/>
          <a:p>
            <a:endParaRPr lang="ar-IQ">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05738196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E360A996-4291-470E-B007-F400ACA7FA40}" type="datetimeFigureOut">
              <a:rPr lang="ar-IQ" smtClean="0">
                <a:solidFill>
                  <a:prstClr val="black">
                    <a:tint val="75000"/>
                  </a:prstClr>
                </a:solidFill>
              </a:rPr>
              <a:pPr/>
              <a:t>19/04/1443</a:t>
            </a:fld>
            <a:endParaRPr 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76984220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E360A996-4291-470E-B007-F400ACA7FA40}" type="datetimeFigureOut">
              <a:rPr lang="ar-IQ" smtClean="0">
                <a:solidFill>
                  <a:prstClr val="black">
                    <a:tint val="75000"/>
                  </a:prstClr>
                </a:solidFill>
              </a:rPr>
              <a:pPr/>
              <a:t>19/04/1443</a:t>
            </a:fld>
            <a:endParaRPr 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35131425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19/04/1443</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46000124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19/04/1443</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34790560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IQ"/>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19/04/1443</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81884679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19/04/1443</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34894149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19/04/1443</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038437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1346E2E8-6B3B-4B22-84BF-C83B96EE289D}" type="datetimeFigureOut">
              <a:rPr lang="ar-IQ" smtClean="0"/>
              <a:t>19/04/1443</a:t>
            </a:fld>
            <a:endParaRPr lang="ar-IQ"/>
          </a:p>
        </p:txBody>
      </p:sp>
      <p:sp>
        <p:nvSpPr>
          <p:cNvPr id="3" name="عنصر نائب للتذييل 2"/>
          <p:cNvSpPr>
            <a:spLocks noGrp="1"/>
          </p:cNvSpPr>
          <p:nvPr>
            <p:ph type="ftr" sz="quarter" idx="11"/>
          </p:nvPr>
        </p:nvSpPr>
        <p:spPr/>
        <p:txBody>
          <a:bodyPr/>
          <a:lstStyle/>
          <a:p>
            <a:endParaRPr lang="ar-IQ"/>
          </a:p>
        </p:txBody>
      </p:sp>
      <p:sp>
        <p:nvSpPr>
          <p:cNvPr id="4" name="عنصر نائب لرقم الشريحة 3"/>
          <p:cNvSpPr>
            <a:spLocks noGrp="1"/>
          </p:cNvSpPr>
          <p:nvPr>
            <p:ph type="sldNum" sz="quarter" idx="12"/>
          </p:nvPr>
        </p:nvSpPr>
        <p:spPr/>
        <p:txBody>
          <a:bodyPr/>
          <a:lstStyle/>
          <a:p>
            <a:fld id="{89D39780-47E2-4C1A-99CC-24A9FE270D82}" type="slidenum">
              <a:rPr lang="ar-IQ" smtClean="0"/>
              <a:t>‹#›</a:t>
            </a:fld>
            <a:endParaRPr lang="ar-IQ"/>
          </a:p>
        </p:txBody>
      </p:sp>
    </p:spTree>
    <p:extLst>
      <p:ext uri="{BB962C8B-B14F-4D97-AF65-F5344CB8AC3E}">
        <p14:creationId xmlns:p14="http://schemas.microsoft.com/office/powerpoint/2010/main" val="406300869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تاريخ 4"/>
          <p:cNvSpPr>
            <a:spLocks noGrp="1"/>
          </p:cNvSpPr>
          <p:nvPr>
            <p:ph type="dt" sz="half" idx="10"/>
          </p:nvPr>
        </p:nvSpPr>
        <p:spPr/>
        <p:txBody>
          <a:bodyPr/>
          <a:lstStyle/>
          <a:p>
            <a:fld id="{E360A996-4291-470E-B007-F400ACA7FA40}" type="datetimeFigureOut">
              <a:rPr lang="ar-IQ" smtClean="0">
                <a:solidFill>
                  <a:prstClr val="black">
                    <a:tint val="75000"/>
                  </a:prstClr>
                </a:solidFill>
              </a:rPr>
              <a:pPr/>
              <a:t>19/04/1443</a:t>
            </a:fld>
            <a:endParaRPr 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54644699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7" name="عنصر نائب للتاريخ 6"/>
          <p:cNvSpPr>
            <a:spLocks noGrp="1"/>
          </p:cNvSpPr>
          <p:nvPr>
            <p:ph type="dt" sz="half" idx="10"/>
          </p:nvPr>
        </p:nvSpPr>
        <p:spPr/>
        <p:txBody>
          <a:bodyPr/>
          <a:lstStyle/>
          <a:p>
            <a:fld id="{E360A996-4291-470E-B007-F400ACA7FA40}" type="datetimeFigureOut">
              <a:rPr lang="ar-IQ" smtClean="0">
                <a:solidFill>
                  <a:prstClr val="black">
                    <a:tint val="75000"/>
                  </a:prstClr>
                </a:solidFill>
              </a:rPr>
              <a:pPr/>
              <a:t>19/04/1443</a:t>
            </a:fld>
            <a:endParaRPr lang="ar-IQ">
              <a:solidFill>
                <a:prstClr val="black">
                  <a:tint val="75000"/>
                </a:prstClr>
              </a:solidFill>
            </a:endParaRPr>
          </a:p>
        </p:txBody>
      </p:sp>
      <p:sp>
        <p:nvSpPr>
          <p:cNvPr id="8" name="عنصر نائب للتذييل 7"/>
          <p:cNvSpPr>
            <a:spLocks noGrp="1"/>
          </p:cNvSpPr>
          <p:nvPr>
            <p:ph type="ftr" sz="quarter" idx="11"/>
          </p:nvPr>
        </p:nvSpPr>
        <p:spPr/>
        <p:txBody>
          <a:bodyPr/>
          <a:lstStyle/>
          <a:p>
            <a:endParaRPr lang="ar-IQ">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44227432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تاريخ 2"/>
          <p:cNvSpPr>
            <a:spLocks noGrp="1"/>
          </p:cNvSpPr>
          <p:nvPr>
            <p:ph type="dt" sz="half" idx="10"/>
          </p:nvPr>
        </p:nvSpPr>
        <p:spPr/>
        <p:txBody>
          <a:bodyPr/>
          <a:lstStyle/>
          <a:p>
            <a:fld id="{E360A996-4291-470E-B007-F400ACA7FA40}" type="datetimeFigureOut">
              <a:rPr lang="ar-IQ" smtClean="0">
                <a:solidFill>
                  <a:prstClr val="black">
                    <a:tint val="75000"/>
                  </a:prstClr>
                </a:solidFill>
              </a:rPr>
              <a:pPr/>
              <a:t>19/04/1443</a:t>
            </a:fld>
            <a:endParaRPr lang="ar-IQ">
              <a:solidFill>
                <a:prstClr val="black">
                  <a:tint val="75000"/>
                </a:prstClr>
              </a:solidFill>
            </a:endParaRPr>
          </a:p>
        </p:txBody>
      </p:sp>
      <p:sp>
        <p:nvSpPr>
          <p:cNvPr id="4" name="عنصر نائب للتذييل 3"/>
          <p:cNvSpPr>
            <a:spLocks noGrp="1"/>
          </p:cNvSpPr>
          <p:nvPr>
            <p:ph type="ftr" sz="quarter" idx="11"/>
          </p:nvPr>
        </p:nvSpPr>
        <p:spPr/>
        <p:txBody>
          <a:bodyPr/>
          <a:lstStyle/>
          <a:p>
            <a:endParaRPr lang="ar-IQ">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13537334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E360A996-4291-470E-B007-F400ACA7FA40}" type="datetimeFigureOut">
              <a:rPr lang="ar-IQ" smtClean="0">
                <a:solidFill>
                  <a:prstClr val="black">
                    <a:tint val="75000"/>
                  </a:prstClr>
                </a:solidFill>
              </a:rPr>
              <a:pPr/>
              <a:t>19/04/1443</a:t>
            </a:fld>
            <a:endParaRPr lang="ar-IQ">
              <a:solidFill>
                <a:prstClr val="black">
                  <a:tint val="75000"/>
                </a:prstClr>
              </a:solidFill>
            </a:endParaRPr>
          </a:p>
        </p:txBody>
      </p:sp>
      <p:sp>
        <p:nvSpPr>
          <p:cNvPr id="3" name="عنصر نائب للتذييل 2"/>
          <p:cNvSpPr>
            <a:spLocks noGrp="1"/>
          </p:cNvSpPr>
          <p:nvPr>
            <p:ph type="ftr" sz="quarter" idx="11"/>
          </p:nvPr>
        </p:nvSpPr>
        <p:spPr/>
        <p:txBody>
          <a:bodyPr/>
          <a:lstStyle/>
          <a:p>
            <a:endParaRPr lang="ar-IQ">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17131630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E360A996-4291-470E-B007-F400ACA7FA40}" type="datetimeFigureOut">
              <a:rPr lang="ar-IQ" smtClean="0">
                <a:solidFill>
                  <a:prstClr val="black">
                    <a:tint val="75000"/>
                  </a:prstClr>
                </a:solidFill>
              </a:rPr>
              <a:pPr/>
              <a:t>19/04/1443</a:t>
            </a:fld>
            <a:endParaRPr 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07087126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E360A996-4291-470E-B007-F400ACA7FA40}" type="datetimeFigureOut">
              <a:rPr lang="ar-IQ" smtClean="0">
                <a:solidFill>
                  <a:prstClr val="black">
                    <a:tint val="75000"/>
                  </a:prstClr>
                </a:solidFill>
              </a:rPr>
              <a:pPr/>
              <a:t>19/04/1443</a:t>
            </a:fld>
            <a:endParaRPr 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28290806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19/04/1443</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94660298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19/04/1443</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31465643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IQ"/>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19/04/1443</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11215693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19/04/1443</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5810659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346E2E8-6B3B-4B22-84BF-C83B96EE289D}" type="datetimeFigureOut">
              <a:rPr lang="ar-IQ" smtClean="0"/>
              <a:t>19/04/1443</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89D39780-47E2-4C1A-99CC-24A9FE270D82}" type="slidenum">
              <a:rPr lang="ar-IQ" smtClean="0"/>
              <a:t>‹#›</a:t>
            </a:fld>
            <a:endParaRPr lang="ar-IQ"/>
          </a:p>
        </p:txBody>
      </p:sp>
    </p:spTree>
    <p:extLst>
      <p:ext uri="{BB962C8B-B14F-4D97-AF65-F5344CB8AC3E}">
        <p14:creationId xmlns:p14="http://schemas.microsoft.com/office/powerpoint/2010/main" val="321408912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19/04/1443</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414283814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تاريخ 4"/>
          <p:cNvSpPr>
            <a:spLocks noGrp="1"/>
          </p:cNvSpPr>
          <p:nvPr>
            <p:ph type="dt" sz="half" idx="10"/>
          </p:nvPr>
        </p:nvSpPr>
        <p:spPr/>
        <p:txBody>
          <a:bodyPr/>
          <a:lstStyle/>
          <a:p>
            <a:fld id="{E360A996-4291-470E-B007-F400ACA7FA40}" type="datetimeFigureOut">
              <a:rPr lang="ar-IQ" smtClean="0">
                <a:solidFill>
                  <a:prstClr val="black">
                    <a:tint val="75000"/>
                  </a:prstClr>
                </a:solidFill>
              </a:rPr>
              <a:pPr/>
              <a:t>19/04/1443</a:t>
            </a:fld>
            <a:endParaRPr 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34746630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7" name="عنصر نائب للتاريخ 6"/>
          <p:cNvSpPr>
            <a:spLocks noGrp="1"/>
          </p:cNvSpPr>
          <p:nvPr>
            <p:ph type="dt" sz="half" idx="10"/>
          </p:nvPr>
        </p:nvSpPr>
        <p:spPr/>
        <p:txBody>
          <a:bodyPr/>
          <a:lstStyle/>
          <a:p>
            <a:fld id="{E360A996-4291-470E-B007-F400ACA7FA40}" type="datetimeFigureOut">
              <a:rPr lang="ar-IQ" smtClean="0">
                <a:solidFill>
                  <a:prstClr val="black">
                    <a:tint val="75000"/>
                  </a:prstClr>
                </a:solidFill>
              </a:rPr>
              <a:pPr/>
              <a:t>19/04/1443</a:t>
            </a:fld>
            <a:endParaRPr lang="ar-IQ">
              <a:solidFill>
                <a:prstClr val="black">
                  <a:tint val="75000"/>
                </a:prstClr>
              </a:solidFill>
            </a:endParaRPr>
          </a:p>
        </p:txBody>
      </p:sp>
      <p:sp>
        <p:nvSpPr>
          <p:cNvPr id="8" name="عنصر نائب للتذييل 7"/>
          <p:cNvSpPr>
            <a:spLocks noGrp="1"/>
          </p:cNvSpPr>
          <p:nvPr>
            <p:ph type="ftr" sz="quarter" idx="11"/>
          </p:nvPr>
        </p:nvSpPr>
        <p:spPr/>
        <p:txBody>
          <a:bodyPr/>
          <a:lstStyle/>
          <a:p>
            <a:endParaRPr lang="ar-IQ">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37837481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تاريخ 2"/>
          <p:cNvSpPr>
            <a:spLocks noGrp="1"/>
          </p:cNvSpPr>
          <p:nvPr>
            <p:ph type="dt" sz="half" idx="10"/>
          </p:nvPr>
        </p:nvSpPr>
        <p:spPr/>
        <p:txBody>
          <a:bodyPr/>
          <a:lstStyle/>
          <a:p>
            <a:fld id="{E360A996-4291-470E-B007-F400ACA7FA40}" type="datetimeFigureOut">
              <a:rPr lang="ar-IQ" smtClean="0">
                <a:solidFill>
                  <a:prstClr val="black">
                    <a:tint val="75000"/>
                  </a:prstClr>
                </a:solidFill>
              </a:rPr>
              <a:pPr/>
              <a:t>19/04/1443</a:t>
            </a:fld>
            <a:endParaRPr lang="ar-IQ">
              <a:solidFill>
                <a:prstClr val="black">
                  <a:tint val="75000"/>
                </a:prstClr>
              </a:solidFill>
            </a:endParaRPr>
          </a:p>
        </p:txBody>
      </p:sp>
      <p:sp>
        <p:nvSpPr>
          <p:cNvPr id="4" name="عنصر نائب للتذييل 3"/>
          <p:cNvSpPr>
            <a:spLocks noGrp="1"/>
          </p:cNvSpPr>
          <p:nvPr>
            <p:ph type="ftr" sz="quarter" idx="11"/>
          </p:nvPr>
        </p:nvSpPr>
        <p:spPr/>
        <p:txBody>
          <a:bodyPr/>
          <a:lstStyle/>
          <a:p>
            <a:endParaRPr lang="ar-IQ">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44102184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E360A996-4291-470E-B007-F400ACA7FA40}" type="datetimeFigureOut">
              <a:rPr lang="ar-IQ" smtClean="0">
                <a:solidFill>
                  <a:prstClr val="black">
                    <a:tint val="75000"/>
                  </a:prstClr>
                </a:solidFill>
              </a:rPr>
              <a:pPr/>
              <a:t>19/04/1443</a:t>
            </a:fld>
            <a:endParaRPr lang="ar-IQ">
              <a:solidFill>
                <a:prstClr val="black">
                  <a:tint val="75000"/>
                </a:prstClr>
              </a:solidFill>
            </a:endParaRPr>
          </a:p>
        </p:txBody>
      </p:sp>
      <p:sp>
        <p:nvSpPr>
          <p:cNvPr id="3" name="عنصر نائب للتذييل 2"/>
          <p:cNvSpPr>
            <a:spLocks noGrp="1"/>
          </p:cNvSpPr>
          <p:nvPr>
            <p:ph type="ftr" sz="quarter" idx="11"/>
          </p:nvPr>
        </p:nvSpPr>
        <p:spPr/>
        <p:txBody>
          <a:bodyPr/>
          <a:lstStyle/>
          <a:p>
            <a:endParaRPr lang="ar-IQ">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42427055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E360A996-4291-470E-B007-F400ACA7FA40}" type="datetimeFigureOut">
              <a:rPr lang="ar-IQ" smtClean="0">
                <a:solidFill>
                  <a:prstClr val="black">
                    <a:tint val="75000"/>
                  </a:prstClr>
                </a:solidFill>
              </a:rPr>
              <a:pPr/>
              <a:t>19/04/1443</a:t>
            </a:fld>
            <a:endParaRPr 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87875028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E360A996-4291-470E-B007-F400ACA7FA40}" type="datetimeFigureOut">
              <a:rPr lang="ar-IQ" smtClean="0">
                <a:solidFill>
                  <a:prstClr val="black">
                    <a:tint val="75000"/>
                  </a:prstClr>
                </a:solidFill>
              </a:rPr>
              <a:pPr/>
              <a:t>19/04/1443</a:t>
            </a:fld>
            <a:endParaRPr 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31064369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19/04/1443</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11775264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19/04/1443</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423247530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IQ"/>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19/04/1443</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9747650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346E2E8-6B3B-4B22-84BF-C83B96EE289D}" type="datetimeFigureOut">
              <a:rPr lang="ar-IQ" smtClean="0"/>
              <a:t>19/04/1443</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89D39780-47E2-4C1A-99CC-24A9FE270D82}" type="slidenum">
              <a:rPr lang="ar-IQ" smtClean="0"/>
              <a:t>‹#›</a:t>
            </a:fld>
            <a:endParaRPr lang="ar-IQ"/>
          </a:p>
        </p:txBody>
      </p:sp>
    </p:spTree>
    <p:extLst>
      <p:ext uri="{BB962C8B-B14F-4D97-AF65-F5344CB8AC3E}">
        <p14:creationId xmlns:p14="http://schemas.microsoft.com/office/powerpoint/2010/main" val="202606194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19/04/1443</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82358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19/04/1443</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8670679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تاريخ 4"/>
          <p:cNvSpPr>
            <a:spLocks noGrp="1"/>
          </p:cNvSpPr>
          <p:nvPr>
            <p:ph type="dt" sz="half" idx="10"/>
          </p:nvPr>
        </p:nvSpPr>
        <p:spPr/>
        <p:txBody>
          <a:bodyPr/>
          <a:lstStyle/>
          <a:p>
            <a:fld id="{E360A996-4291-470E-B007-F400ACA7FA40}" type="datetimeFigureOut">
              <a:rPr lang="ar-IQ" smtClean="0">
                <a:solidFill>
                  <a:prstClr val="black">
                    <a:tint val="75000"/>
                  </a:prstClr>
                </a:solidFill>
              </a:rPr>
              <a:pPr/>
              <a:t>19/04/1443</a:t>
            </a:fld>
            <a:endParaRPr 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403251609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7" name="عنصر نائب للتاريخ 6"/>
          <p:cNvSpPr>
            <a:spLocks noGrp="1"/>
          </p:cNvSpPr>
          <p:nvPr>
            <p:ph type="dt" sz="half" idx="10"/>
          </p:nvPr>
        </p:nvSpPr>
        <p:spPr/>
        <p:txBody>
          <a:bodyPr/>
          <a:lstStyle/>
          <a:p>
            <a:fld id="{E360A996-4291-470E-B007-F400ACA7FA40}" type="datetimeFigureOut">
              <a:rPr lang="ar-IQ" smtClean="0">
                <a:solidFill>
                  <a:prstClr val="black">
                    <a:tint val="75000"/>
                  </a:prstClr>
                </a:solidFill>
              </a:rPr>
              <a:pPr/>
              <a:t>19/04/1443</a:t>
            </a:fld>
            <a:endParaRPr lang="ar-IQ">
              <a:solidFill>
                <a:prstClr val="black">
                  <a:tint val="75000"/>
                </a:prstClr>
              </a:solidFill>
            </a:endParaRPr>
          </a:p>
        </p:txBody>
      </p:sp>
      <p:sp>
        <p:nvSpPr>
          <p:cNvPr id="8" name="عنصر نائب للتذييل 7"/>
          <p:cNvSpPr>
            <a:spLocks noGrp="1"/>
          </p:cNvSpPr>
          <p:nvPr>
            <p:ph type="ftr" sz="quarter" idx="11"/>
          </p:nvPr>
        </p:nvSpPr>
        <p:spPr/>
        <p:txBody>
          <a:bodyPr/>
          <a:lstStyle/>
          <a:p>
            <a:endParaRPr lang="ar-IQ">
              <a:solidFill>
                <a:prstClr val="black">
                  <a:tint val="75000"/>
                </a:prstClr>
              </a:solidFill>
            </a:endParaRPr>
          </a:p>
        </p:txBody>
      </p:sp>
      <p:sp>
        <p:nvSpPr>
          <p:cNvPr id="9" name="عنصر نائب لرقم الشريحة 8"/>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46369995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تاريخ 2"/>
          <p:cNvSpPr>
            <a:spLocks noGrp="1"/>
          </p:cNvSpPr>
          <p:nvPr>
            <p:ph type="dt" sz="half" idx="10"/>
          </p:nvPr>
        </p:nvSpPr>
        <p:spPr/>
        <p:txBody>
          <a:bodyPr/>
          <a:lstStyle/>
          <a:p>
            <a:fld id="{E360A996-4291-470E-B007-F400ACA7FA40}" type="datetimeFigureOut">
              <a:rPr lang="ar-IQ" smtClean="0">
                <a:solidFill>
                  <a:prstClr val="black">
                    <a:tint val="75000"/>
                  </a:prstClr>
                </a:solidFill>
              </a:rPr>
              <a:pPr/>
              <a:t>19/04/1443</a:t>
            </a:fld>
            <a:endParaRPr lang="ar-IQ">
              <a:solidFill>
                <a:prstClr val="black">
                  <a:tint val="75000"/>
                </a:prstClr>
              </a:solidFill>
            </a:endParaRPr>
          </a:p>
        </p:txBody>
      </p:sp>
      <p:sp>
        <p:nvSpPr>
          <p:cNvPr id="4" name="عنصر نائب للتذييل 3"/>
          <p:cNvSpPr>
            <a:spLocks noGrp="1"/>
          </p:cNvSpPr>
          <p:nvPr>
            <p:ph type="ftr" sz="quarter" idx="11"/>
          </p:nvPr>
        </p:nvSpPr>
        <p:spPr/>
        <p:txBody>
          <a:bodyPr/>
          <a:lstStyle/>
          <a:p>
            <a:endParaRPr lang="ar-IQ">
              <a:solidFill>
                <a:prstClr val="black">
                  <a:tint val="75000"/>
                </a:prstClr>
              </a:solidFill>
            </a:endParaRPr>
          </a:p>
        </p:txBody>
      </p:sp>
      <p:sp>
        <p:nvSpPr>
          <p:cNvPr id="5" name="عنصر نائب لرقم الشريحة 4"/>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374233151"/>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E360A996-4291-470E-B007-F400ACA7FA40}" type="datetimeFigureOut">
              <a:rPr lang="ar-IQ" smtClean="0">
                <a:solidFill>
                  <a:prstClr val="black">
                    <a:tint val="75000"/>
                  </a:prstClr>
                </a:solidFill>
              </a:rPr>
              <a:pPr/>
              <a:t>19/04/1443</a:t>
            </a:fld>
            <a:endParaRPr lang="ar-IQ">
              <a:solidFill>
                <a:prstClr val="black">
                  <a:tint val="75000"/>
                </a:prstClr>
              </a:solidFill>
            </a:endParaRPr>
          </a:p>
        </p:txBody>
      </p:sp>
      <p:sp>
        <p:nvSpPr>
          <p:cNvPr id="3" name="عنصر نائب للتذييل 2"/>
          <p:cNvSpPr>
            <a:spLocks noGrp="1"/>
          </p:cNvSpPr>
          <p:nvPr>
            <p:ph type="ftr" sz="quarter" idx="11"/>
          </p:nvPr>
        </p:nvSpPr>
        <p:spPr/>
        <p:txBody>
          <a:bodyPr/>
          <a:lstStyle/>
          <a:p>
            <a:endParaRPr lang="ar-IQ">
              <a:solidFill>
                <a:prstClr val="black">
                  <a:tint val="75000"/>
                </a:prstClr>
              </a:solidFill>
            </a:endParaRPr>
          </a:p>
        </p:txBody>
      </p:sp>
      <p:sp>
        <p:nvSpPr>
          <p:cNvPr id="4" name="عنصر نائب لرقم الشريحة 3"/>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823807080"/>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E360A996-4291-470E-B007-F400ACA7FA40}" type="datetimeFigureOut">
              <a:rPr lang="ar-IQ" smtClean="0">
                <a:solidFill>
                  <a:prstClr val="black">
                    <a:tint val="75000"/>
                  </a:prstClr>
                </a:solidFill>
              </a:rPr>
              <a:pPr/>
              <a:t>19/04/1443</a:t>
            </a:fld>
            <a:endParaRPr 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41937380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E360A996-4291-470E-B007-F400ACA7FA40}" type="datetimeFigureOut">
              <a:rPr lang="ar-IQ" smtClean="0">
                <a:solidFill>
                  <a:prstClr val="black">
                    <a:tint val="75000"/>
                  </a:prstClr>
                </a:solidFill>
              </a:rPr>
              <a:pPr/>
              <a:t>19/04/1443</a:t>
            </a:fld>
            <a:endParaRPr lang="ar-IQ">
              <a:solidFill>
                <a:prstClr val="black">
                  <a:tint val="75000"/>
                </a:prstClr>
              </a:solidFill>
            </a:endParaRPr>
          </a:p>
        </p:txBody>
      </p:sp>
      <p:sp>
        <p:nvSpPr>
          <p:cNvPr id="6" name="عنصر نائب للتذييل 5"/>
          <p:cNvSpPr>
            <a:spLocks noGrp="1"/>
          </p:cNvSpPr>
          <p:nvPr>
            <p:ph type="ftr" sz="quarter" idx="11"/>
          </p:nvPr>
        </p:nvSpPr>
        <p:spPr/>
        <p:txBody>
          <a:bodyPr/>
          <a:lstStyle/>
          <a:p>
            <a:endParaRPr lang="ar-IQ">
              <a:solidFill>
                <a:prstClr val="black">
                  <a:tint val="75000"/>
                </a:prstClr>
              </a:solidFill>
            </a:endParaRPr>
          </a:p>
        </p:txBody>
      </p:sp>
      <p:sp>
        <p:nvSpPr>
          <p:cNvPr id="7" name="عنصر نائب لرقم الشريحة 6"/>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937698895"/>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19/04/1443</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824391756"/>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E360A996-4291-470E-B007-F400ACA7FA40}" type="datetimeFigureOut">
              <a:rPr lang="ar-IQ" smtClean="0">
                <a:solidFill>
                  <a:prstClr val="black">
                    <a:tint val="75000"/>
                  </a:prstClr>
                </a:solidFill>
              </a:rPr>
              <a:pPr/>
              <a:t>19/04/1443</a:t>
            </a:fld>
            <a:endParaRPr lang="ar-IQ">
              <a:solidFill>
                <a:prstClr val="black">
                  <a:tint val="75000"/>
                </a:prstClr>
              </a:solidFill>
            </a:endParaRPr>
          </a:p>
        </p:txBody>
      </p:sp>
      <p:sp>
        <p:nvSpPr>
          <p:cNvPr id="5" name="عنصر نائب للتذييل 4"/>
          <p:cNvSpPr>
            <a:spLocks noGrp="1"/>
          </p:cNvSpPr>
          <p:nvPr>
            <p:ph type="ftr" sz="quarter" idx="11"/>
          </p:nvPr>
        </p:nvSpPr>
        <p:spPr/>
        <p:txBody>
          <a:bodyPr/>
          <a:lstStyle/>
          <a:p>
            <a:endParaRPr lang="ar-IQ">
              <a:solidFill>
                <a:prstClr val="black">
                  <a:tint val="75000"/>
                </a:prstClr>
              </a:solidFill>
            </a:endParaRPr>
          </a:p>
        </p:txBody>
      </p:sp>
      <p:sp>
        <p:nvSpPr>
          <p:cNvPr id="6" name="عنصر نائب لرقم الشريحة 5"/>
          <p:cNvSpPr>
            <a:spLocks noGrp="1"/>
          </p:cNvSpPr>
          <p:nvPr>
            <p:ph type="sldNum" sz="quarter" idx="12"/>
          </p:nvPr>
        </p:nvSpPr>
        <p:spPr/>
        <p:txBody>
          <a:body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2932649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2.xml"/><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theme" Target="../theme/theme15.xml"/><Relationship Id="rId2" Type="http://schemas.openxmlformats.org/officeDocument/2006/relationships/slideLayout" Target="../slideLayouts/slideLayout156.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0" Type="http://schemas.openxmlformats.org/officeDocument/2006/relationships/slideLayout" Target="../slideLayouts/slideLayout164.xml"/><Relationship Id="rId4" Type="http://schemas.openxmlformats.org/officeDocument/2006/relationships/slideLayout" Target="../slideLayouts/slideLayout158.xml"/><Relationship Id="rId9" Type="http://schemas.openxmlformats.org/officeDocument/2006/relationships/slideLayout" Target="../slideLayouts/slideLayout163.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3.xml"/><Relationship Id="rId3" Type="http://schemas.openxmlformats.org/officeDocument/2006/relationships/slideLayout" Target="../slideLayouts/slideLayout168.xml"/><Relationship Id="rId7" Type="http://schemas.openxmlformats.org/officeDocument/2006/relationships/slideLayout" Target="../slideLayouts/slideLayout172.xml"/><Relationship Id="rId12" Type="http://schemas.openxmlformats.org/officeDocument/2006/relationships/theme" Target="../theme/theme16.xml"/><Relationship Id="rId2" Type="http://schemas.openxmlformats.org/officeDocument/2006/relationships/slideLayout" Target="../slideLayouts/slideLayout167.xml"/><Relationship Id="rId1" Type="http://schemas.openxmlformats.org/officeDocument/2006/relationships/slideLayout" Target="../slideLayouts/slideLayout166.xml"/><Relationship Id="rId6" Type="http://schemas.openxmlformats.org/officeDocument/2006/relationships/slideLayout" Target="../slideLayouts/slideLayout171.xml"/><Relationship Id="rId11" Type="http://schemas.openxmlformats.org/officeDocument/2006/relationships/slideLayout" Target="../slideLayouts/slideLayout176.xml"/><Relationship Id="rId5" Type="http://schemas.openxmlformats.org/officeDocument/2006/relationships/slideLayout" Target="../slideLayouts/slideLayout170.xml"/><Relationship Id="rId10" Type="http://schemas.openxmlformats.org/officeDocument/2006/relationships/slideLayout" Target="../slideLayouts/slideLayout175.xml"/><Relationship Id="rId4" Type="http://schemas.openxmlformats.org/officeDocument/2006/relationships/slideLayout" Target="../slideLayouts/slideLayout169.xml"/><Relationship Id="rId9" Type="http://schemas.openxmlformats.org/officeDocument/2006/relationships/slideLayout" Target="../slideLayouts/slideLayout174.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84.xml"/><Relationship Id="rId3" Type="http://schemas.openxmlformats.org/officeDocument/2006/relationships/slideLayout" Target="../slideLayouts/slideLayout179.xml"/><Relationship Id="rId7" Type="http://schemas.openxmlformats.org/officeDocument/2006/relationships/slideLayout" Target="../slideLayouts/slideLayout183.xml"/><Relationship Id="rId12" Type="http://schemas.openxmlformats.org/officeDocument/2006/relationships/theme" Target="../theme/theme17.xml"/><Relationship Id="rId2" Type="http://schemas.openxmlformats.org/officeDocument/2006/relationships/slideLayout" Target="../slideLayouts/slideLayout178.xml"/><Relationship Id="rId1" Type="http://schemas.openxmlformats.org/officeDocument/2006/relationships/slideLayout" Target="../slideLayouts/slideLayout177.xml"/><Relationship Id="rId6" Type="http://schemas.openxmlformats.org/officeDocument/2006/relationships/slideLayout" Target="../slideLayouts/slideLayout182.xml"/><Relationship Id="rId11" Type="http://schemas.openxmlformats.org/officeDocument/2006/relationships/slideLayout" Target="../slideLayouts/slideLayout187.xml"/><Relationship Id="rId5" Type="http://schemas.openxmlformats.org/officeDocument/2006/relationships/slideLayout" Target="../slideLayouts/slideLayout181.xml"/><Relationship Id="rId10" Type="http://schemas.openxmlformats.org/officeDocument/2006/relationships/slideLayout" Target="../slideLayouts/slideLayout186.xml"/><Relationship Id="rId4" Type="http://schemas.openxmlformats.org/officeDocument/2006/relationships/slideLayout" Target="../slideLayouts/slideLayout180.xml"/><Relationship Id="rId9" Type="http://schemas.openxmlformats.org/officeDocument/2006/relationships/slideLayout" Target="../slideLayouts/slideLayout185.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95.xml"/><Relationship Id="rId3" Type="http://schemas.openxmlformats.org/officeDocument/2006/relationships/slideLayout" Target="../slideLayouts/slideLayout190.xml"/><Relationship Id="rId7" Type="http://schemas.openxmlformats.org/officeDocument/2006/relationships/slideLayout" Target="../slideLayouts/slideLayout194.xml"/><Relationship Id="rId12" Type="http://schemas.openxmlformats.org/officeDocument/2006/relationships/theme" Target="../theme/theme18.xml"/><Relationship Id="rId2" Type="http://schemas.openxmlformats.org/officeDocument/2006/relationships/slideLayout" Target="../slideLayouts/slideLayout189.xml"/><Relationship Id="rId1" Type="http://schemas.openxmlformats.org/officeDocument/2006/relationships/slideLayout" Target="../slideLayouts/slideLayout188.xml"/><Relationship Id="rId6" Type="http://schemas.openxmlformats.org/officeDocument/2006/relationships/slideLayout" Target="../slideLayouts/slideLayout193.xml"/><Relationship Id="rId11" Type="http://schemas.openxmlformats.org/officeDocument/2006/relationships/slideLayout" Target="../slideLayouts/slideLayout198.xml"/><Relationship Id="rId5" Type="http://schemas.openxmlformats.org/officeDocument/2006/relationships/slideLayout" Target="../slideLayouts/slideLayout192.xml"/><Relationship Id="rId10" Type="http://schemas.openxmlformats.org/officeDocument/2006/relationships/slideLayout" Target="../slideLayouts/slideLayout197.xml"/><Relationship Id="rId4" Type="http://schemas.openxmlformats.org/officeDocument/2006/relationships/slideLayout" Target="../slideLayouts/slideLayout191.xml"/><Relationship Id="rId9" Type="http://schemas.openxmlformats.org/officeDocument/2006/relationships/slideLayout" Target="../slideLayouts/slideLayout196.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06.xml"/><Relationship Id="rId3" Type="http://schemas.openxmlformats.org/officeDocument/2006/relationships/slideLayout" Target="../slideLayouts/slideLayout201.xml"/><Relationship Id="rId7" Type="http://schemas.openxmlformats.org/officeDocument/2006/relationships/slideLayout" Target="../slideLayouts/slideLayout205.xml"/><Relationship Id="rId12" Type="http://schemas.openxmlformats.org/officeDocument/2006/relationships/theme" Target="../theme/theme19.xml"/><Relationship Id="rId2" Type="http://schemas.openxmlformats.org/officeDocument/2006/relationships/slideLayout" Target="../slideLayouts/slideLayout200.xml"/><Relationship Id="rId1" Type="http://schemas.openxmlformats.org/officeDocument/2006/relationships/slideLayout" Target="../slideLayouts/slideLayout199.xml"/><Relationship Id="rId6" Type="http://schemas.openxmlformats.org/officeDocument/2006/relationships/slideLayout" Target="../slideLayouts/slideLayout204.xml"/><Relationship Id="rId11" Type="http://schemas.openxmlformats.org/officeDocument/2006/relationships/slideLayout" Target="../slideLayouts/slideLayout209.xml"/><Relationship Id="rId5" Type="http://schemas.openxmlformats.org/officeDocument/2006/relationships/slideLayout" Target="../slideLayouts/slideLayout203.xml"/><Relationship Id="rId10" Type="http://schemas.openxmlformats.org/officeDocument/2006/relationships/slideLayout" Target="../slideLayouts/slideLayout208.xml"/><Relationship Id="rId4" Type="http://schemas.openxmlformats.org/officeDocument/2006/relationships/slideLayout" Target="../slideLayouts/slideLayout202.xml"/><Relationship Id="rId9" Type="http://schemas.openxmlformats.org/officeDocument/2006/relationships/slideLayout" Target="../slideLayouts/slideLayout20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17.xml"/><Relationship Id="rId3" Type="http://schemas.openxmlformats.org/officeDocument/2006/relationships/slideLayout" Target="../slideLayouts/slideLayout212.xml"/><Relationship Id="rId7" Type="http://schemas.openxmlformats.org/officeDocument/2006/relationships/slideLayout" Target="../slideLayouts/slideLayout216.xml"/><Relationship Id="rId12" Type="http://schemas.openxmlformats.org/officeDocument/2006/relationships/theme" Target="../theme/theme20.xml"/><Relationship Id="rId2" Type="http://schemas.openxmlformats.org/officeDocument/2006/relationships/slideLayout" Target="../slideLayouts/slideLayout211.xml"/><Relationship Id="rId1" Type="http://schemas.openxmlformats.org/officeDocument/2006/relationships/slideLayout" Target="../slideLayouts/slideLayout210.xml"/><Relationship Id="rId6" Type="http://schemas.openxmlformats.org/officeDocument/2006/relationships/slideLayout" Target="../slideLayouts/slideLayout215.xml"/><Relationship Id="rId11" Type="http://schemas.openxmlformats.org/officeDocument/2006/relationships/slideLayout" Target="../slideLayouts/slideLayout220.xml"/><Relationship Id="rId5" Type="http://schemas.openxmlformats.org/officeDocument/2006/relationships/slideLayout" Target="../slideLayouts/slideLayout214.xml"/><Relationship Id="rId10" Type="http://schemas.openxmlformats.org/officeDocument/2006/relationships/slideLayout" Target="../slideLayouts/slideLayout219.xml"/><Relationship Id="rId4" Type="http://schemas.openxmlformats.org/officeDocument/2006/relationships/slideLayout" Target="../slideLayouts/slideLayout213.xml"/><Relationship Id="rId9" Type="http://schemas.openxmlformats.org/officeDocument/2006/relationships/slideLayout" Target="../slideLayouts/slideLayout2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1346E2E8-6B3B-4B22-84BF-C83B96EE289D}" type="datetimeFigureOut">
              <a:rPr lang="ar-IQ" smtClean="0"/>
              <a:t>19/04/1443</a:t>
            </a:fld>
            <a:endParaRPr lang="ar-IQ"/>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IQ"/>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89D39780-47E2-4C1A-99CC-24A9FE270D82}" type="slidenum">
              <a:rPr lang="ar-IQ" smtClean="0"/>
              <a:t>‹#›</a:t>
            </a:fld>
            <a:endParaRPr lang="ar-IQ"/>
          </a:p>
        </p:txBody>
      </p:sp>
    </p:spTree>
    <p:extLst>
      <p:ext uri="{BB962C8B-B14F-4D97-AF65-F5344CB8AC3E}">
        <p14:creationId xmlns:p14="http://schemas.microsoft.com/office/powerpoint/2010/main" val="14459518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E360A996-4291-470E-B007-F400ACA7FA40}" type="datetimeFigureOut">
              <a:rPr lang="ar-IQ" smtClean="0">
                <a:solidFill>
                  <a:prstClr val="black">
                    <a:tint val="75000"/>
                  </a:prstClr>
                </a:solidFill>
              </a:rPr>
              <a:pPr/>
              <a:t>19/04/1443</a:t>
            </a:fld>
            <a:endParaRPr lang="ar-IQ">
              <a:solidFill>
                <a:prstClr val="black">
                  <a:tint val="75000"/>
                </a:prstClr>
              </a:solidFill>
            </a:endParaRPr>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IQ">
              <a:solidFill>
                <a:prstClr val="black">
                  <a:tint val="75000"/>
                </a:prstClr>
              </a:solidFill>
            </a:endParaRPr>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271932048"/>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E360A996-4291-470E-B007-F400ACA7FA40}" type="datetimeFigureOut">
              <a:rPr lang="ar-IQ" smtClean="0">
                <a:solidFill>
                  <a:prstClr val="black">
                    <a:tint val="75000"/>
                  </a:prstClr>
                </a:solidFill>
              </a:rPr>
              <a:pPr/>
              <a:t>19/04/1443</a:t>
            </a:fld>
            <a:endParaRPr lang="ar-IQ">
              <a:solidFill>
                <a:prstClr val="black">
                  <a:tint val="75000"/>
                </a:prstClr>
              </a:solidFill>
            </a:endParaRPr>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IQ">
              <a:solidFill>
                <a:prstClr val="black">
                  <a:tint val="75000"/>
                </a:prstClr>
              </a:solidFill>
            </a:endParaRPr>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250620317"/>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E360A996-4291-470E-B007-F400ACA7FA40}" type="datetimeFigureOut">
              <a:rPr lang="ar-IQ" smtClean="0">
                <a:solidFill>
                  <a:prstClr val="black">
                    <a:tint val="75000"/>
                  </a:prstClr>
                </a:solidFill>
              </a:rPr>
              <a:pPr/>
              <a:t>19/04/1443</a:t>
            </a:fld>
            <a:endParaRPr lang="ar-IQ">
              <a:solidFill>
                <a:prstClr val="black">
                  <a:tint val="75000"/>
                </a:prstClr>
              </a:solidFill>
            </a:endParaRPr>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IQ">
              <a:solidFill>
                <a:prstClr val="black">
                  <a:tint val="75000"/>
                </a:prstClr>
              </a:solidFill>
            </a:endParaRPr>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830387685"/>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E360A996-4291-470E-B007-F400ACA7FA40}" type="datetimeFigureOut">
              <a:rPr lang="ar-IQ" smtClean="0">
                <a:solidFill>
                  <a:prstClr val="black">
                    <a:tint val="75000"/>
                  </a:prstClr>
                </a:solidFill>
              </a:rPr>
              <a:pPr/>
              <a:t>19/04/1443</a:t>
            </a:fld>
            <a:endParaRPr lang="ar-IQ">
              <a:solidFill>
                <a:prstClr val="black">
                  <a:tint val="75000"/>
                </a:prstClr>
              </a:solidFill>
            </a:endParaRPr>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IQ">
              <a:solidFill>
                <a:prstClr val="black">
                  <a:tint val="75000"/>
                </a:prstClr>
              </a:solidFill>
            </a:endParaRPr>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228179167"/>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E360A996-4291-470E-B007-F400ACA7FA40}" type="datetimeFigureOut">
              <a:rPr lang="ar-IQ" smtClean="0">
                <a:solidFill>
                  <a:prstClr val="black">
                    <a:tint val="75000"/>
                  </a:prstClr>
                </a:solidFill>
              </a:rPr>
              <a:pPr/>
              <a:t>19/04/1443</a:t>
            </a:fld>
            <a:endParaRPr lang="ar-IQ">
              <a:solidFill>
                <a:prstClr val="black">
                  <a:tint val="75000"/>
                </a:prstClr>
              </a:solidFill>
            </a:endParaRPr>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IQ">
              <a:solidFill>
                <a:prstClr val="black">
                  <a:tint val="75000"/>
                </a:prstClr>
              </a:solidFill>
            </a:endParaRPr>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797058403"/>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E360A996-4291-470E-B007-F400ACA7FA40}" type="datetimeFigureOut">
              <a:rPr lang="ar-IQ" smtClean="0">
                <a:solidFill>
                  <a:prstClr val="black">
                    <a:tint val="75000"/>
                  </a:prstClr>
                </a:solidFill>
              </a:rPr>
              <a:pPr/>
              <a:t>19/04/1443</a:t>
            </a:fld>
            <a:endParaRPr lang="ar-IQ">
              <a:solidFill>
                <a:prstClr val="black">
                  <a:tint val="75000"/>
                </a:prstClr>
              </a:solidFill>
            </a:endParaRPr>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IQ">
              <a:solidFill>
                <a:prstClr val="black">
                  <a:tint val="75000"/>
                </a:prstClr>
              </a:solidFill>
            </a:endParaRPr>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275905074"/>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E360A996-4291-470E-B007-F400ACA7FA40}" type="datetimeFigureOut">
              <a:rPr lang="ar-IQ" smtClean="0">
                <a:solidFill>
                  <a:prstClr val="black">
                    <a:tint val="75000"/>
                  </a:prstClr>
                </a:solidFill>
              </a:rPr>
              <a:pPr/>
              <a:t>19/04/1443</a:t>
            </a:fld>
            <a:endParaRPr lang="ar-IQ">
              <a:solidFill>
                <a:prstClr val="black">
                  <a:tint val="75000"/>
                </a:prstClr>
              </a:solidFill>
            </a:endParaRPr>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IQ">
              <a:solidFill>
                <a:prstClr val="black">
                  <a:tint val="75000"/>
                </a:prstClr>
              </a:solidFill>
            </a:endParaRPr>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115937825"/>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E360A996-4291-470E-B007-F400ACA7FA40}" type="datetimeFigureOut">
              <a:rPr lang="ar-IQ" smtClean="0">
                <a:solidFill>
                  <a:prstClr val="black">
                    <a:tint val="75000"/>
                  </a:prstClr>
                </a:solidFill>
              </a:rPr>
              <a:pPr/>
              <a:t>19/04/1443</a:t>
            </a:fld>
            <a:endParaRPr lang="ar-IQ">
              <a:solidFill>
                <a:prstClr val="black">
                  <a:tint val="75000"/>
                </a:prstClr>
              </a:solidFill>
            </a:endParaRPr>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IQ">
              <a:solidFill>
                <a:prstClr val="black">
                  <a:tint val="75000"/>
                </a:prstClr>
              </a:solidFill>
            </a:endParaRPr>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894478487"/>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E360A996-4291-470E-B007-F400ACA7FA40}" type="datetimeFigureOut">
              <a:rPr lang="ar-IQ" smtClean="0">
                <a:solidFill>
                  <a:prstClr val="black">
                    <a:tint val="75000"/>
                  </a:prstClr>
                </a:solidFill>
              </a:rPr>
              <a:pPr/>
              <a:t>19/04/1443</a:t>
            </a:fld>
            <a:endParaRPr lang="ar-IQ">
              <a:solidFill>
                <a:prstClr val="black">
                  <a:tint val="75000"/>
                </a:prstClr>
              </a:solidFill>
            </a:endParaRPr>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IQ">
              <a:solidFill>
                <a:prstClr val="black">
                  <a:tint val="75000"/>
                </a:prstClr>
              </a:solidFill>
            </a:endParaRPr>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361888806"/>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E360A996-4291-470E-B007-F400ACA7FA40}" type="datetimeFigureOut">
              <a:rPr lang="ar-IQ" smtClean="0">
                <a:solidFill>
                  <a:prstClr val="black">
                    <a:tint val="75000"/>
                  </a:prstClr>
                </a:solidFill>
              </a:rPr>
              <a:pPr/>
              <a:t>19/04/1443</a:t>
            </a:fld>
            <a:endParaRPr lang="ar-IQ">
              <a:solidFill>
                <a:prstClr val="black">
                  <a:tint val="75000"/>
                </a:prstClr>
              </a:solidFill>
            </a:endParaRPr>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IQ">
              <a:solidFill>
                <a:prstClr val="black">
                  <a:tint val="75000"/>
                </a:prstClr>
              </a:solidFill>
            </a:endParaRPr>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870113539"/>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E360A996-4291-470E-B007-F400ACA7FA40}" type="datetimeFigureOut">
              <a:rPr lang="ar-IQ" smtClean="0">
                <a:solidFill>
                  <a:prstClr val="black">
                    <a:tint val="75000"/>
                  </a:prstClr>
                </a:solidFill>
              </a:rPr>
              <a:pPr/>
              <a:t>19/04/1443</a:t>
            </a:fld>
            <a:endParaRPr lang="ar-IQ">
              <a:solidFill>
                <a:prstClr val="black">
                  <a:tint val="75000"/>
                </a:prstClr>
              </a:solidFill>
            </a:endParaRPr>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IQ">
              <a:solidFill>
                <a:prstClr val="black">
                  <a:tint val="75000"/>
                </a:prstClr>
              </a:solidFill>
            </a:endParaRPr>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88070256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E360A996-4291-470E-B007-F400ACA7FA40}" type="datetimeFigureOut">
              <a:rPr lang="ar-IQ" smtClean="0">
                <a:solidFill>
                  <a:prstClr val="black">
                    <a:tint val="75000"/>
                  </a:prstClr>
                </a:solidFill>
              </a:rPr>
              <a:pPr/>
              <a:t>19/04/1443</a:t>
            </a:fld>
            <a:endParaRPr lang="ar-IQ">
              <a:solidFill>
                <a:prstClr val="black">
                  <a:tint val="75000"/>
                </a:prstClr>
              </a:solidFill>
            </a:endParaRPr>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IQ">
              <a:solidFill>
                <a:prstClr val="black">
                  <a:tint val="75000"/>
                </a:prstClr>
              </a:solidFill>
            </a:endParaRPr>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836789741"/>
      </p:ext>
    </p:extLst>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E360A996-4291-470E-B007-F400ACA7FA40}" type="datetimeFigureOut">
              <a:rPr lang="ar-IQ" smtClean="0">
                <a:solidFill>
                  <a:prstClr val="black">
                    <a:tint val="75000"/>
                  </a:prstClr>
                </a:solidFill>
              </a:rPr>
              <a:pPr/>
              <a:t>19/04/1443</a:t>
            </a:fld>
            <a:endParaRPr lang="ar-IQ">
              <a:solidFill>
                <a:prstClr val="black">
                  <a:tint val="75000"/>
                </a:prstClr>
              </a:solidFill>
            </a:endParaRPr>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IQ">
              <a:solidFill>
                <a:prstClr val="black">
                  <a:tint val="75000"/>
                </a:prstClr>
              </a:solidFill>
            </a:endParaRPr>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12573930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E360A996-4291-470E-B007-F400ACA7FA40}" type="datetimeFigureOut">
              <a:rPr lang="ar-IQ" smtClean="0">
                <a:solidFill>
                  <a:prstClr val="black">
                    <a:tint val="75000"/>
                  </a:prstClr>
                </a:solidFill>
              </a:rPr>
              <a:pPr/>
              <a:t>19/04/1443</a:t>
            </a:fld>
            <a:endParaRPr lang="ar-IQ">
              <a:solidFill>
                <a:prstClr val="black">
                  <a:tint val="75000"/>
                </a:prstClr>
              </a:solidFill>
            </a:endParaRPr>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IQ">
              <a:solidFill>
                <a:prstClr val="black">
                  <a:tint val="75000"/>
                </a:prstClr>
              </a:solidFill>
            </a:endParaRPr>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77245263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E360A996-4291-470E-B007-F400ACA7FA40}" type="datetimeFigureOut">
              <a:rPr lang="ar-IQ" smtClean="0">
                <a:solidFill>
                  <a:prstClr val="black">
                    <a:tint val="75000"/>
                  </a:prstClr>
                </a:solidFill>
              </a:rPr>
              <a:pPr/>
              <a:t>19/04/1443</a:t>
            </a:fld>
            <a:endParaRPr lang="ar-IQ">
              <a:solidFill>
                <a:prstClr val="black">
                  <a:tint val="75000"/>
                </a:prstClr>
              </a:solidFill>
            </a:endParaRPr>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IQ">
              <a:solidFill>
                <a:prstClr val="black">
                  <a:tint val="75000"/>
                </a:prstClr>
              </a:solidFill>
            </a:endParaRPr>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87861134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E360A996-4291-470E-B007-F400ACA7FA40}" type="datetimeFigureOut">
              <a:rPr lang="ar-IQ" smtClean="0">
                <a:solidFill>
                  <a:prstClr val="black">
                    <a:tint val="75000"/>
                  </a:prstClr>
                </a:solidFill>
              </a:rPr>
              <a:pPr/>
              <a:t>19/04/1443</a:t>
            </a:fld>
            <a:endParaRPr lang="ar-IQ">
              <a:solidFill>
                <a:prstClr val="black">
                  <a:tint val="75000"/>
                </a:prstClr>
              </a:solidFill>
            </a:endParaRPr>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IQ">
              <a:solidFill>
                <a:prstClr val="black">
                  <a:tint val="75000"/>
                </a:prstClr>
              </a:solidFill>
            </a:endParaRPr>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981833996"/>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E360A996-4291-470E-B007-F400ACA7FA40}" type="datetimeFigureOut">
              <a:rPr lang="ar-IQ" smtClean="0">
                <a:solidFill>
                  <a:prstClr val="black">
                    <a:tint val="75000"/>
                  </a:prstClr>
                </a:solidFill>
              </a:rPr>
              <a:pPr/>
              <a:t>19/04/1443</a:t>
            </a:fld>
            <a:endParaRPr lang="ar-IQ">
              <a:solidFill>
                <a:prstClr val="black">
                  <a:tint val="75000"/>
                </a:prstClr>
              </a:solidFill>
            </a:endParaRPr>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IQ">
              <a:solidFill>
                <a:prstClr val="black">
                  <a:tint val="75000"/>
                </a:prstClr>
              </a:solidFill>
            </a:endParaRPr>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3882973901"/>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E360A996-4291-470E-B007-F400ACA7FA40}" type="datetimeFigureOut">
              <a:rPr lang="ar-IQ" smtClean="0">
                <a:solidFill>
                  <a:prstClr val="black">
                    <a:tint val="75000"/>
                  </a:prstClr>
                </a:solidFill>
              </a:rPr>
              <a:pPr/>
              <a:t>19/04/1443</a:t>
            </a:fld>
            <a:endParaRPr lang="ar-IQ">
              <a:solidFill>
                <a:prstClr val="black">
                  <a:tint val="75000"/>
                </a:prstClr>
              </a:solidFill>
            </a:endParaRPr>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IQ">
              <a:solidFill>
                <a:prstClr val="black">
                  <a:tint val="75000"/>
                </a:prstClr>
              </a:solidFill>
            </a:endParaRPr>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2045709978"/>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E360A996-4291-470E-B007-F400ACA7FA40}" type="datetimeFigureOut">
              <a:rPr lang="ar-IQ" smtClean="0">
                <a:solidFill>
                  <a:prstClr val="black">
                    <a:tint val="75000"/>
                  </a:prstClr>
                </a:solidFill>
              </a:rPr>
              <a:pPr/>
              <a:t>19/04/1443</a:t>
            </a:fld>
            <a:endParaRPr lang="ar-IQ">
              <a:solidFill>
                <a:prstClr val="black">
                  <a:tint val="75000"/>
                </a:prstClr>
              </a:solidFill>
            </a:endParaRPr>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IQ">
              <a:solidFill>
                <a:prstClr val="black">
                  <a:tint val="75000"/>
                </a:prstClr>
              </a:solidFill>
            </a:endParaRPr>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96EBBF92-D442-4F39-BE1E-EE577E63CBFF}" type="slidenum">
              <a:rPr lang="ar-IQ" smtClean="0">
                <a:solidFill>
                  <a:prstClr val="black">
                    <a:tint val="75000"/>
                  </a:prstClr>
                </a:solidFill>
              </a:rPr>
              <a:pPr/>
              <a:t>‹#›</a:t>
            </a:fld>
            <a:endParaRPr lang="ar-IQ">
              <a:solidFill>
                <a:prstClr val="black">
                  <a:tint val="75000"/>
                </a:prstClr>
              </a:solidFill>
            </a:endParaRPr>
          </a:p>
        </p:txBody>
      </p:sp>
    </p:spTree>
    <p:extLst>
      <p:ext uri="{BB962C8B-B14F-4D97-AF65-F5344CB8AC3E}">
        <p14:creationId xmlns:p14="http://schemas.microsoft.com/office/powerpoint/2010/main" val="1179918843"/>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6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7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0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57.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pPr>
              <a:lnSpc>
                <a:spcPct val="150000"/>
              </a:lnSpc>
              <a:spcAft>
                <a:spcPts val="1000"/>
              </a:spcAft>
            </a:pPr>
            <a:r>
              <a:rPr lang="ar-IQ" b="1" dirty="0" smtClean="0">
                <a:ea typeface="Calibri"/>
              </a:rPr>
              <a:t/>
            </a:r>
            <a:br>
              <a:rPr lang="ar-IQ" b="1" dirty="0" smtClean="0">
                <a:ea typeface="Calibri"/>
              </a:rPr>
            </a:br>
            <a:r>
              <a:rPr lang="ar-IQ" b="1" dirty="0" err="1" smtClean="0">
                <a:ea typeface="Calibri"/>
              </a:rPr>
              <a:t>المحاضرةالسادسة</a:t>
            </a:r>
            <a:r>
              <a:rPr lang="en-US" sz="3200" dirty="0">
                <a:ea typeface="Calibri"/>
                <a:cs typeface="Arial"/>
              </a:rPr>
              <a:t/>
            </a:r>
            <a:br>
              <a:rPr lang="en-US" sz="3200" dirty="0">
                <a:ea typeface="Calibri"/>
                <a:cs typeface="Arial"/>
              </a:rPr>
            </a:br>
            <a:r>
              <a:rPr lang="ar-IQ" sz="3200" dirty="0" smtClean="0">
                <a:ea typeface="Calibri"/>
                <a:cs typeface="Arial"/>
              </a:rPr>
              <a:t/>
            </a:r>
            <a:br>
              <a:rPr lang="ar-IQ" sz="3200" dirty="0" smtClean="0">
                <a:ea typeface="Calibri"/>
                <a:cs typeface="Arial"/>
              </a:rPr>
            </a:br>
            <a:endParaRPr lang="ar-IQ" dirty="0"/>
          </a:p>
        </p:txBody>
      </p:sp>
      <p:sp>
        <p:nvSpPr>
          <p:cNvPr id="3" name="عنصر نائب للمحتوى 2"/>
          <p:cNvSpPr>
            <a:spLocks noGrp="1"/>
          </p:cNvSpPr>
          <p:nvPr>
            <p:ph idx="1"/>
          </p:nvPr>
        </p:nvSpPr>
        <p:spPr/>
        <p:txBody>
          <a:bodyPr/>
          <a:lstStyle/>
          <a:p>
            <a:pPr lvl="1"/>
            <a:r>
              <a:rPr lang="ar-IQ" sz="1800" dirty="0">
                <a:solidFill>
                  <a:prstClr val="black"/>
                </a:solidFill>
              </a:rPr>
              <a:t>في المحاضرة السابقة تكلمنا </a:t>
            </a:r>
            <a:r>
              <a:rPr lang="ar-IQ" sz="1800" dirty="0" smtClean="0">
                <a:solidFill>
                  <a:prstClr val="black"/>
                </a:solidFill>
              </a:rPr>
              <a:t>عن</a:t>
            </a:r>
          </a:p>
          <a:p>
            <a:pPr lvl="0" algn="just">
              <a:lnSpc>
                <a:spcPct val="115000"/>
              </a:lnSpc>
              <a:spcAft>
                <a:spcPts val="1000"/>
              </a:spcAft>
              <a:tabLst>
                <a:tab pos="1330960" algn="l"/>
                <a:tab pos="5731510" algn="r"/>
              </a:tabLst>
            </a:pPr>
            <a:r>
              <a:rPr lang="ar-IQ" sz="1800" b="1" dirty="0">
                <a:solidFill>
                  <a:prstClr val="black"/>
                </a:solidFill>
                <a:ea typeface="Calibri"/>
                <a:cs typeface="Times New Roman"/>
              </a:rPr>
              <a:t>ماء التربة والمحتوى </a:t>
            </a:r>
            <a:r>
              <a:rPr lang="ar-IQ" sz="1800" b="1" dirty="0" err="1">
                <a:solidFill>
                  <a:prstClr val="black"/>
                </a:solidFill>
                <a:ea typeface="Calibri"/>
                <a:cs typeface="Times New Roman"/>
              </a:rPr>
              <a:t>الرطوبي</a:t>
            </a:r>
            <a:r>
              <a:rPr lang="ar-IQ" sz="1800" b="1" dirty="0">
                <a:solidFill>
                  <a:prstClr val="black"/>
                </a:solidFill>
                <a:ea typeface="Calibri"/>
                <a:cs typeface="Times New Roman"/>
              </a:rPr>
              <a:t> </a:t>
            </a:r>
          </a:p>
          <a:p>
            <a:pPr lvl="0" algn="just">
              <a:lnSpc>
                <a:spcPct val="115000"/>
              </a:lnSpc>
              <a:spcAft>
                <a:spcPts val="1000"/>
              </a:spcAft>
              <a:tabLst>
                <a:tab pos="1330960" algn="l"/>
                <a:tab pos="5731510" algn="r"/>
              </a:tabLst>
            </a:pPr>
            <a:r>
              <a:rPr lang="ar-IQ" sz="1600" b="1" dirty="0">
                <a:solidFill>
                  <a:prstClr val="black"/>
                </a:solidFill>
                <a:ea typeface="Calibri"/>
                <a:cs typeface="Times New Roman"/>
              </a:rPr>
              <a:t>طاقة ماء التربة</a:t>
            </a:r>
          </a:p>
          <a:p>
            <a:pPr lvl="0" algn="just">
              <a:lnSpc>
                <a:spcPct val="115000"/>
              </a:lnSpc>
              <a:spcAft>
                <a:spcPts val="1000"/>
              </a:spcAft>
              <a:tabLst>
                <a:tab pos="1330960" algn="l"/>
                <a:tab pos="5731510" algn="r"/>
              </a:tabLst>
            </a:pPr>
            <a:r>
              <a:rPr lang="ar-IQ" sz="1600" b="1" dirty="0">
                <a:solidFill>
                  <a:prstClr val="black"/>
                </a:solidFill>
                <a:ea typeface="Calibri"/>
                <a:cs typeface="Times New Roman"/>
              </a:rPr>
              <a:t>العوامل المؤثرة على جاهزية الماء للنبات</a:t>
            </a:r>
          </a:p>
          <a:p>
            <a:pPr lvl="0" algn="just">
              <a:lnSpc>
                <a:spcPct val="115000"/>
              </a:lnSpc>
              <a:spcAft>
                <a:spcPts val="1000"/>
              </a:spcAft>
              <a:tabLst>
                <a:tab pos="1330960" algn="l"/>
                <a:tab pos="5731510" algn="r"/>
              </a:tabLst>
            </a:pPr>
            <a:r>
              <a:rPr lang="ar-IQ" sz="1600" b="1" dirty="0">
                <a:solidFill>
                  <a:prstClr val="black"/>
                </a:solidFill>
                <a:ea typeface="Calibri"/>
                <a:cs typeface="Times New Roman"/>
              </a:rPr>
              <a:t>حركة الماء في </a:t>
            </a:r>
            <a:r>
              <a:rPr lang="ar-IQ" sz="1600" b="1" dirty="0" smtClean="0">
                <a:solidFill>
                  <a:prstClr val="black"/>
                </a:solidFill>
                <a:ea typeface="Calibri"/>
                <a:cs typeface="Times New Roman"/>
              </a:rPr>
              <a:t>التربة</a:t>
            </a:r>
          </a:p>
          <a:p>
            <a:pPr lvl="0" algn="just">
              <a:lnSpc>
                <a:spcPct val="115000"/>
              </a:lnSpc>
              <a:spcAft>
                <a:spcPts val="1000"/>
              </a:spcAft>
              <a:tabLst>
                <a:tab pos="1330960" algn="l"/>
                <a:tab pos="5731510" algn="r"/>
              </a:tabLst>
            </a:pPr>
            <a:r>
              <a:rPr lang="ar-IQ" sz="1800" dirty="0">
                <a:solidFill>
                  <a:prstClr val="black"/>
                </a:solidFill>
                <a:cs typeface="Times New Roman"/>
              </a:rPr>
              <a:t>في محاضرة اليوم سوف نتكلم عن</a:t>
            </a:r>
          </a:p>
          <a:p>
            <a:pPr lvl="0" algn="just">
              <a:lnSpc>
                <a:spcPct val="115000"/>
              </a:lnSpc>
              <a:spcAft>
                <a:spcPts val="1000"/>
              </a:spcAft>
              <a:tabLst>
                <a:tab pos="1330960" algn="l"/>
                <a:tab pos="5731510" algn="r"/>
              </a:tabLst>
            </a:pPr>
            <a:r>
              <a:rPr lang="ar-IQ" sz="1600" b="1" u="sng" dirty="0" smtClean="0">
                <a:effectLst/>
                <a:ea typeface="Calibri"/>
                <a:cs typeface="Times New Roman"/>
              </a:rPr>
              <a:t>الغرويات وخواص التربة الكيميائية </a:t>
            </a:r>
          </a:p>
          <a:p>
            <a:pPr lvl="0" algn="just">
              <a:lnSpc>
                <a:spcPct val="115000"/>
              </a:lnSpc>
              <a:spcAft>
                <a:spcPts val="1000"/>
              </a:spcAft>
              <a:tabLst>
                <a:tab pos="1330960" algn="l"/>
                <a:tab pos="5731510" algn="r"/>
              </a:tabLst>
            </a:pPr>
            <a:r>
              <a:rPr lang="ar-IQ" sz="1600" b="1" u="sng" dirty="0" smtClean="0">
                <a:effectLst/>
                <a:ea typeface="Calibri"/>
                <a:cs typeface="Times New Roman"/>
              </a:rPr>
              <a:t>الغرويات المعدنية</a:t>
            </a:r>
            <a:r>
              <a:rPr lang="ar-IQ" sz="1600" u="sng" dirty="0" smtClean="0">
                <a:effectLst/>
                <a:ea typeface="Calibri"/>
                <a:cs typeface="Times New Roman"/>
              </a:rPr>
              <a:t> </a:t>
            </a:r>
          </a:p>
          <a:p>
            <a:pPr lvl="0" algn="just">
              <a:lnSpc>
                <a:spcPct val="115000"/>
              </a:lnSpc>
              <a:spcAft>
                <a:spcPts val="1000"/>
              </a:spcAft>
              <a:tabLst>
                <a:tab pos="1330960" algn="l"/>
                <a:tab pos="5731510" algn="r"/>
              </a:tabLst>
            </a:pPr>
            <a:r>
              <a:rPr lang="ar-IQ" sz="1600" b="1" dirty="0" smtClean="0">
                <a:effectLst/>
                <a:ea typeface="Calibri"/>
                <a:cs typeface="Times New Roman"/>
              </a:rPr>
              <a:t>الغرويات العضوية</a:t>
            </a:r>
            <a:r>
              <a:rPr lang="ar-IQ" sz="1600" dirty="0" smtClean="0">
                <a:effectLst/>
                <a:ea typeface="Calibri"/>
                <a:cs typeface="Times New Roman"/>
              </a:rPr>
              <a:t> </a:t>
            </a:r>
            <a:endParaRPr lang="en-US" sz="1600" dirty="0">
              <a:solidFill>
                <a:prstClr val="black"/>
              </a:solidFill>
              <a:ea typeface="Calibri"/>
            </a:endParaRPr>
          </a:p>
          <a:p>
            <a:pPr lvl="1"/>
            <a:endParaRPr lang="ar-IQ" sz="1800" dirty="0">
              <a:solidFill>
                <a:prstClr val="black"/>
              </a:solidFill>
            </a:endParaRPr>
          </a:p>
          <a:p>
            <a:endParaRPr lang="ar-IQ" dirty="0"/>
          </a:p>
        </p:txBody>
      </p:sp>
    </p:spTree>
    <p:extLst>
      <p:ext uri="{BB962C8B-B14F-4D97-AF65-F5344CB8AC3E}">
        <p14:creationId xmlns:p14="http://schemas.microsoft.com/office/powerpoint/2010/main" val="24443209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11560" y="-171400"/>
            <a:ext cx="8229600" cy="1143000"/>
          </a:xfrm>
        </p:spPr>
        <p:txBody>
          <a:bodyPr/>
          <a:lstStyle/>
          <a:p>
            <a:endParaRPr lang="ar-IQ"/>
          </a:p>
        </p:txBody>
      </p:sp>
      <p:sp>
        <p:nvSpPr>
          <p:cNvPr id="3" name="عنصر نائب للمحتوى 2"/>
          <p:cNvSpPr>
            <a:spLocks noGrp="1"/>
          </p:cNvSpPr>
          <p:nvPr>
            <p:ph idx="1"/>
          </p:nvPr>
        </p:nvSpPr>
        <p:spPr>
          <a:xfrm>
            <a:off x="323528" y="332656"/>
            <a:ext cx="8661648" cy="6120680"/>
          </a:xfrm>
        </p:spPr>
        <p:txBody>
          <a:bodyPr>
            <a:normAutofit/>
          </a:bodyPr>
          <a:lstStyle/>
          <a:p>
            <a:pPr algn="just">
              <a:lnSpc>
                <a:spcPct val="150000"/>
              </a:lnSpc>
              <a:spcAft>
                <a:spcPts val="1000"/>
              </a:spcAft>
            </a:pPr>
            <a:r>
              <a:rPr lang="ar-IQ" dirty="0">
                <a:ea typeface="Calibri"/>
                <a:cs typeface="Times New Roman"/>
              </a:rPr>
              <a:t>التركيبية المختلفة يكاد يكون معدوما ولذلك فان من السهولة ان يتكسر هذا الطين وكذلك فان هذه الطبقات تتمدد وتتقلص بسهولة عند الترطيب والتجفيف , ويحصل في هذه </a:t>
            </a:r>
            <a:r>
              <a:rPr lang="ar-IQ" dirty="0" err="1">
                <a:ea typeface="Calibri"/>
                <a:cs typeface="Times New Roman"/>
              </a:rPr>
              <a:t>المعدنه</a:t>
            </a:r>
            <a:r>
              <a:rPr lang="ar-IQ" dirty="0">
                <a:ea typeface="Calibri"/>
                <a:cs typeface="Times New Roman"/>
              </a:rPr>
              <a:t> ابدال عدد من ذرات الالمنيوم بذرات المغنسيوم ويسمى بالإحلال المتماثل ونتيجة الفرق في الشحنات ستكون السطوح مشحونة بشحنه سالبة قوية من مما يجذب عدد من الايونات الموجبة بقوة بحيث لا تغسل بالماء المار خلال المسامات ولكن يمكن ابدالها </a:t>
            </a:r>
            <a:r>
              <a:rPr lang="ar-IQ" dirty="0" err="1">
                <a:ea typeface="Calibri"/>
                <a:cs typeface="Times New Roman"/>
              </a:rPr>
              <a:t>بايونات</a:t>
            </a:r>
            <a:r>
              <a:rPr lang="ar-IQ" dirty="0">
                <a:ea typeface="Calibri"/>
                <a:cs typeface="Times New Roman"/>
              </a:rPr>
              <a:t> موجبة اخرى . </a:t>
            </a:r>
            <a:endParaRPr lang="en-US" sz="2400" dirty="0">
              <a:ea typeface="Calibri"/>
              <a:cs typeface="Arial"/>
            </a:endParaRPr>
          </a:p>
          <a:p>
            <a:endParaRPr lang="ar-IQ" dirty="0"/>
          </a:p>
        </p:txBody>
      </p:sp>
    </p:spTree>
    <p:extLst>
      <p:ext uri="{BB962C8B-B14F-4D97-AF65-F5344CB8AC3E}">
        <p14:creationId xmlns:p14="http://schemas.microsoft.com/office/powerpoint/2010/main" val="2038993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pic>
        <p:nvPicPr>
          <p:cNvPr id="20482" name="Picture 2" descr="C:\Users\rashad\Desktop\New folder\٢٠١٩١٠٠٥_٢١٣٨٠٢.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1546345" y="-1106185"/>
            <a:ext cx="6347258" cy="87928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92235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a:xfrm>
            <a:off x="467544" y="188640"/>
            <a:ext cx="8445624" cy="6120680"/>
          </a:xfrm>
        </p:spPr>
        <p:txBody>
          <a:bodyPr>
            <a:normAutofit/>
          </a:bodyPr>
          <a:lstStyle/>
          <a:p>
            <a:pPr>
              <a:lnSpc>
                <a:spcPct val="115000"/>
              </a:lnSpc>
              <a:spcAft>
                <a:spcPts val="1000"/>
              </a:spcAft>
            </a:pPr>
            <a:r>
              <a:rPr lang="ar-IQ" b="1" dirty="0">
                <a:ea typeface="Calibri"/>
                <a:cs typeface="Times New Roman"/>
              </a:rPr>
              <a:t>- مجموعه </a:t>
            </a:r>
            <a:r>
              <a:rPr lang="ar-IQ" b="1" dirty="0" err="1">
                <a:ea typeface="Calibri"/>
                <a:cs typeface="Times New Roman"/>
              </a:rPr>
              <a:t>الكاندايت</a:t>
            </a:r>
            <a:r>
              <a:rPr lang="ar-IQ" b="1" dirty="0">
                <a:ea typeface="Calibri"/>
                <a:cs typeface="Times New Roman"/>
              </a:rPr>
              <a:t> </a:t>
            </a:r>
            <a:r>
              <a:rPr lang="en-US" b="1" dirty="0" err="1" smtClean="0">
                <a:effectLst/>
                <a:latin typeface="Times New Roman"/>
                <a:ea typeface="Calibri"/>
                <a:cs typeface="Arial"/>
              </a:rPr>
              <a:t>kandit</a:t>
            </a:r>
            <a:r>
              <a:rPr lang="en-US" b="1" dirty="0" smtClean="0">
                <a:effectLst/>
                <a:latin typeface="Times New Roman"/>
                <a:ea typeface="Calibri"/>
                <a:cs typeface="Arial"/>
              </a:rPr>
              <a:t> group  </a:t>
            </a:r>
            <a:endParaRPr lang="en-US" sz="2400" dirty="0">
              <a:ea typeface="Calibri"/>
              <a:cs typeface="Arial"/>
            </a:endParaRPr>
          </a:p>
          <a:p>
            <a:r>
              <a:rPr lang="ar-IQ" dirty="0" smtClean="0">
                <a:effectLst/>
                <a:ea typeface="Calibri"/>
                <a:cs typeface="Times New Roman"/>
              </a:rPr>
              <a:t>       وتسمى غالبا مجموعه </a:t>
            </a:r>
            <a:r>
              <a:rPr lang="ar-IQ" dirty="0" err="1" smtClean="0">
                <a:effectLst/>
                <a:ea typeface="Calibri"/>
                <a:cs typeface="Times New Roman"/>
              </a:rPr>
              <a:t>الكاؤلينايت</a:t>
            </a:r>
            <a:r>
              <a:rPr lang="ar-IQ" dirty="0" smtClean="0">
                <a:effectLst/>
                <a:ea typeface="Calibri"/>
                <a:cs typeface="Times New Roman"/>
              </a:rPr>
              <a:t> نسبة الى احد اهم افرادها وهو </a:t>
            </a:r>
            <a:r>
              <a:rPr lang="ar-IQ" dirty="0" err="1" smtClean="0">
                <a:effectLst/>
                <a:ea typeface="Calibri"/>
                <a:cs typeface="Times New Roman"/>
              </a:rPr>
              <a:t>الكاؤلونايت</a:t>
            </a:r>
            <a:r>
              <a:rPr lang="ar-IQ" dirty="0" smtClean="0">
                <a:effectLst/>
                <a:ea typeface="Calibri"/>
                <a:cs typeface="Times New Roman"/>
              </a:rPr>
              <a:t> وتشمل  هذه المجموعة </a:t>
            </a:r>
            <a:r>
              <a:rPr lang="ar-IQ" dirty="0" err="1" smtClean="0">
                <a:effectLst/>
                <a:ea typeface="Calibri"/>
                <a:cs typeface="Times New Roman"/>
              </a:rPr>
              <a:t>الهالوسايت</a:t>
            </a:r>
            <a:r>
              <a:rPr lang="ar-IQ" dirty="0" smtClean="0">
                <a:effectLst/>
                <a:ea typeface="Calibri"/>
                <a:cs typeface="Times New Roman"/>
              </a:rPr>
              <a:t> </a:t>
            </a:r>
            <a:r>
              <a:rPr lang="ar-IQ" dirty="0" err="1" smtClean="0">
                <a:effectLst/>
                <a:ea typeface="Calibri"/>
                <a:cs typeface="Times New Roman"/>
              </a:rPr>
              <a:t>والتكرايت</a:t>
            </a:r>
            <a:r>
              <a:rPr lang="ar-IQ" dirty="0" smtClean="0">
                <a:effectLst/>
                <a:ea typeface="Calibri"/>
                <a:cs typeface="Times New Roman"/>
              </a:rPr>
              <a:t> و </a:t>
            </a:r>
            <a:r>
              <a:rPr lang="ar-IQ" dirty="0" err="1" smtClean="0">
                <a:effectLst/>
                <a:ea typeface="Calibri"/>
                <a:cs typeface="Times New Roman"/>
              </a:rPr>
              <a:t>الانوكسايت</a:t>
            </a:r>
            <a:r>
              <a:rPr lang="ar-IQ" dirty="0" smtClean="0">
                <a:effectLst/>
                <a:ea typeface="Calibri"/>
                <a:cs typeface="Times New Roman"/>
              </a:rPr>
              <a:t> </a:t>
            </a:r>
            <a:r>
              <a:rPr lang="ar-IQ" dirty="0" err="1" smtClean="0">
                <a:effectLst/>
                <a:ea typeface="Calibri"/>
                <a:cs typeface="Times New Roman"/>
              </a:rPr>
              <a:t>والدكايت</a:t>
            </a:r>
            <a:r>
              <a:rPr lang="ar-IQ" dirty="0" smtClean="0">
                <a:effectLst/>
                <a:ea typeface="Calibri"/>
                <a:cs typeface="Times New Roman"/>
              </a:rPr>
              <a:t> وغيرها وتتكون الوحدات التركيبية </a:t>
            </a:r>
            <a:r>
              <a:rPr lang="ar-IQ" dirty="0" err="1" smtClean="0">
                <a:effectLst/>
                <a:ea typeface="Calibri"/>
                <a:cs typeface="Times New Roman"/>
              </a:rPr>
              <a:t>هذة</a:t>
            </a:r>
            <a:r>
              <a:rPr lang="ar-IQ" dirty="0" smtClean="0">
                <a:effectLst/>
                <a:ea typeface="Calibri"/>
                <a:cs typeface="Times New Roman"/>
              </a:rPr>
              <a:t> لمجموعه من طبقة من السليكا ( رباعية السطوح ) وطبقة من </a:t>
            </a:r>
            <a:r>
              <a:rPr lang="ar-IQ" dirty="0" err="1" smtClean="0">
                <a:effectLst/>
                <a:ea typeface="Calibri"/>
                <a:cs typeface="Times New Roman"/>
              </a:rPr>
              <a:t>الالومينا</a:t>
            </a:r>
            <a:r>
              <a:rPr lang="ar-IQ" dirty="0" smtClean="0">
                <a:effectLst/>
                <a:ea typeface="Calibri"/>
                <a:cs typeface="Times New Roman"/>
              </a:rPr>
              <a:t> ( ثمانية السطوح ) لذلك فان التركيب البلوري لهذه </a:t>
            </a:r>
            <a:r>
              <a:rPr lang="ar-IQ" dirty="0" err="1" smtClean="0">
                <a:effectLst/>
                <a:ea typeface="Calibri"/>
                <a:cs typeface="Times New Roman"/>
              </a:rPr>
              <a:t>المجموعه</a:t>
            </a:r>
            <a:r>
              <a:rPr lang="ar-IQ" dirty="0" smtClean="0">
                <a:effectLst/>
                <a:ea typeface="Calibri"/>
                <a:cs typeface="Times New Roman"/>
              </a:rPr>
              <a:t> من نوع 1: 1 ترتبط طبقات السليكا مع طبقات </a:t>
            </a:r>
            <a:r>
              <a:rPr lang="ar-IQ" dirty="0" err="1" smtClean="0">
                <a:effectLst/>
                <a:ea typeface="Calibri"/>
                <a:cs typeface="Times New Roman"/>
              </a:rPr>
              <a:t>الالومينا</a:t>
            </a:r>
            <a:r>
              <a:rPr lang="ar-IQ" dirty="0" smtClean="0">
                <a:effectLst/>
                <a:ea typeface="Calibri"/>
                <a:cs typeface="Times New Roman"/>
              </a:rPr>
              <a:t> عن طريق الاشتراك بذرات من الاوكسجين وتتكون دقائق </a:t>
            </a:r>
            <a:r>
              <a:rPr lang="ar-IQ" dirty="0" err="1" smtClean="0">
                <a:effectLst/>
                <a:ea typeface="Calibri"/>
                <a:cs typeface="Times New Roman"/>
              </a:rPr>
              <a:t>الكاوؤلينات</a:t>
            </a:r>
            <a:r>
              <a:rPr lang="ar-IQ" dirty="0" smtClean="0">
                <a:effectLst/>
                <a:ea typeface="Calibri"/>
                <a:cs typeface="Times New Roman"/>
              </a:rPr>
              <a:t> من عدد من الطبقات فوق بعضها حيث تكون </a:t>
            </a:r>
            <a:endParaRPr lang="ar-IQ" dirty="0"/>
          </a:p>
        </p:txBody>
      </p:sp>
    </p:spTree>
    <p:extLst>
      <p:ext uri="{BB962C8B-B14F-4D97-AF65-F5344CB8AC3E}">
        <p14:creationId xmlns:p14="http://schemas.microsoft.com/office/powerpoint/2010/main" val="310600124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a:xfrm>
            <a:off x="467544" y="188640"/>
            <a:ext cx="8445624" cy="6336704"/>
          </a:xfrm>
        </p:spPr>
        <p:txBody>
          <a:bodyPr>
            <a:normAutofit fontScale="85000" lnSpcReduction="10000"/>
          </a:bodyPr>
          <a:lstStyle/>
          <a:p>
            <a:pPr algn="just">
              <a:lnSpc>
                <a:spcPct val="150000"/>
              </a:lnSpc>
              <a:spcAft>
                <a:spcPts val="1000"/>
              </a:spcAft>
            </a:pPr>
            <a:r>
              <a:rPr lang="ar-IQ" dirty="0">
                <a:ea typeface="Calibri"/>
                <a:cs typeface="Times New Roman"/>
              </a:rPr>
              <a:t>ذرات </a:t>
            </a:r>
            <a:r>
              <a:rPr lang="ar-IQ" dirty="0" err="1">
                <a:ea typeface="Calibri"/>
                <a:cs typeface="Times New Roman"/>
              </a:rPr>
              <a:t>الهيدروكسيل</a:t>
            </a:r>
            <a:r>
              <a:rPr lang="ar-IQ" dirty="0">
                <a:ea typeface="Calibri"/>
                <a:cs typeface="Times New Roman"/>
              </a:rPr>
              <a:t> من طبقة ثماني السطوح ملتصقة الى ذرات الاوكسجين في البلورة المجاورة لها من خلال اواصر هيدروجينية وهذا الارتباط قوي ولذلك فان هذا الترابط يؤدي الى تكوين دقائق كبيرة الحجم مما يزيد من نفاذية التربة وهذه المعادن بسبب الارتباط القوي فأنها لا تتمدد ولا تتقلص كما في </a:t>
            </a:r>
            <a:r>
              <a:rPr lang="en-US" dirty="0" smtClean="0">
                <a:effectLst/>
                <a:latin typeface="Times New Roman"/>
                <a:ea typeface="Calibri"/>
                <a:cs typeface="Arial"/>
              </a:rPr>
              <a:t>Mont </a:t>
            </a:r>
            <a:r>
              <a:rPr lang="ar-IQ" dirty="0">
                <a:ea typeface="Calibri"/>
                <a:cs typeface="Times New Roman"/>
              </a:rPr>
              <a:t> كذلك يعتمد هذا المعدن على مسك الماء من قبل السطوح الخارجية فقط ولهذا تكون قابلية قليلة على مسك الماء , كما ان الاحلال المتماثل غير موجود في هذا المعدن , اما مصدر الشحنة المنخفضة في هذا المعدن فهو من خلال تكسر الحواف وانطلاق الهيدروجين من ذرة </a:t>
            </a:r>
            <a:r>
              <a:rPr lang="ar-IQ" dirty="0" err="1">
                <a:ea typeface="Calibri"/>
                <a:cs typeface="Times New Roman"/>
              </a:rPr>
              <a:t>الهيدروكسيل</a:t>
            </a:r>
            <a:r>
              <a:rPr lang="ar-IQ" dirty="0">
                <a:ea typeface="Calibri"/>
                <a:cs typeface="Times New Roman"/>
              </a:rPr>
              <a:t>  بالإضافة الى عدم تعادل بعض ذرات الاوكسجين الموجودة في التركيب البلوري . </a:t>
            </a:r>
            <a:endParaRPr lang="en-US" sz="2400" dirty="0">
              <a:ea typeface="Calibri"/>
              <a:cs typeface="Arial"/>
            </a:endParaRPr>
          </a:p>
          <a:p>
            <a:endParaRPr lang="ar-IQ" dirty="0"/>
          </a:p>
        </p:txBody>
      </p:sp>
    </p:spTree>
    <p:extLst>
      <p:ext uri="{BB962C8B-B14F-4D97-AF65-F5344CB8AC3E}">
        <p14:creationId xmlns:p14="http://schemas.microsoft.com/office/powerpoint/2010/main" val="421076553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a:xfrm>
            <a:off x="395536" y="332656"/>
            <a:ext cx="8517632" cy="6048672"/>
          </a:xfrm>
        </p:spPr>
        <p:txBody>
          <a:bodyPr>
            <a:normAutofit fontScale="85000" lnSpcReduction="20000"/>
          </a:bodyPr>
          <a:lstStyle/>
          <a:p>
            <a:pPr>
              <a:lnSpc>
                <a:spcPct val="150000"/>
              </a:lnSpc>
              <a:spcAft>
                <a:spcPts val="1000"/>
              </a:spcAft>
            </a:pPr>
            <a:r>
              <a:rPr lang="ar-IQ" b="1" dirty="0">
                <a:ea typeface="Calibri"/>
                <a:cs typeface="Times New Roman"/>
              </a:rPr>
              <a:t>- مجموعه </a:t>
            </a:r>
            <a:r>
              <a:rPr lang="ar-IQ" b="1" dirty="0" err="1">
                <a:ea typeface="Calibri"/>
                <a:cs typeface="Times New Roman"/>
              </a:rPr>
              <a:t>المايكا</a:t>
            </a:r>
            <a:r>
              <a:rPr lang="ar-IQ" b="1" dirty="0">
                <a:ea typeface="Calibri"/>
                <a:cs typeface="Times New Roman"/>
              </a:rPr>
              <a:t> </a:t>
            </a:r>
            <a:r>
              <a:rPr lang="ar-IQ" b="1" dirty="0" err="1">
                <a:ea typeface="Calibri"/>
                <a:cs typeface="Times New Roman"/>
              </a:rPr>
              <a:t>المتادردة</a:t>
            </a:r>
            <a:r>
              <a:rPr lang="ar-IQ" b="1" dirty="0">
                <a:ea typeface="Calibri"/>
                <a:cs typeface="Times New Roman"/>
              </a:rPr>
              <a:t> ( </a:t>
            </a:r>
            <a:r>
              <a:rPr lang="ar-IQ" b="1" dirty="0" err="1">
                <a:ea typeface="Calibri"/>
                <a:cs typeface="Times New Roman"/>
              </a:rPr>
              <a:t>المتميئة</a:t>
            </a:r>
            <a:r>
              <a:rPr lang="ar-IQ" b="1" dirty="0">
                <a:ea typeface="Calibri"/>
                <a:cs typeface="Times New Roman"/>
              </a:rPr>
              <a:t> ) </a:t>
            </a:r>
            <a:r>
              <a:rPr lang="en-US" b="1" dirty="0" smtClean="0">
                <a:effectLst/>
                <a:latin typeface="Times New Roman"/>
                <a:ea typeface="Calibri"/>
                <a:cs typeface="Arial"/>
              </a:rPr>
              <a:t> Hydrous mica group</a:t>
            </a:r>
            <a:r>
              <a:rPr lang="en-US" dirty="0" smtClean="0">
                <a:effectLst/>
                <a:latin typeface="Times New Roman"/>
                <a:ea typeface="Calibri"/>
                <a:cs typeface="Arial"/>
              </a:rPr>
              <a:t>  </a:t>
            </a:r>
            <a:endParaRPr lang="en-US" sz="2400" dirty="0">
              <a:ea typeface="Calibri"/>
              <a:cs typeface="Arial"/>
            </a:endParaRPr>
          </a:p>
          <a:p>
            <a:pPr algn="just">
              <a:lnSpc>
                <a:spcPct val="150000"/>
              </a:lnSpc>
              <a:spcAft>
                <a:spcPts val="1000"/>
              </a:spcAft>
            </a:pPr>
            <a:r>
              <a:rPr lang="ar-IQ" dirty="0">
                <a:ea typeface="Calibri"/>
                <a:cs typeface="Times New Roman"/>
              </a:rPr>
              <a:t>         وهذه </a:t>
            </a:r>
            <a:r>
              <a:rPr lang="ar-IQ" dirty="0" err="1">
                <a:ea typeface="Calibri"/>
                <a:cs typeface="Times New Roman"/>
              </a:rPr>
              <a:t>المجموعه</a:t>
            </a:r>
            <a:r>
              <a:rPr lang="ar-IQ" dirty="0">
                <a:ea typeface="Calibri"/>
                <a:cs typeface="Times New Roman"/>
              </a:rPr>
              <a:t> من نوع اطيان ( 2:1 ) وتشمل هذه </a:t>
            </a:r>
            <a:r>
              <a:rPr lang="ar-IQ" dirty="0" err="1">
                <a:ea typeface="Calibri"/>
                <a:cs typeface="Times New Roman"/>
              </a:rPr>
              <a:t>المجموعه</a:t>
            </a:r>
            <a:r>
              <a:rPr lang="ar-IQ" dirty="0">
                <a:ea typeface="Calibri"/>
                <a:cs typeface="Times New Roman"/>
              </a:rPr>
              <a:t> معدن </a:t>
            </a:r>
            <a:r>
              <a:rPr lang="ar-IQ" dirty="0" err="1">
                <a:ea typeface="Calibri"/>
                <a:cs typeface="Times New Roman"/>
              </a:rPr>
              <a:t>الاليت</a:t>
            </a:r>
            <a:r>
              <a:rPr lang="ar-IQ" dirty="0">
                <a:ea typeface="Calibri"/>
                <a:cs typeface="Times New Roman"/>
              </a:rPr>
              <a:t> وفيه يحصل احلال متماثل كما يقارب ربع ايونات السليكون بواسطة ايونات الالمنيوم اضافة الى حصول احلال متماثل في طبقة </a:t>
            </a:r>
            <a:r>
              <a:rPr lang="ar-IQ" dirty="0" err="1">
                <a:ea typeface="Calibri"/>
                <a:cs typeface="Times New Roman"/>
              </a:rPr>
              <a:t>الاوكتاهيدرا</a:t>
            </a:r>
            <a:r>
              <a:rPr lang="ar-IQ" dirty="0">
                <a:ea typeface="Calibri"/>
                <a:cs typeface="Times New Roman"/>
              </a:rPr>
              <a:t> كما في حالة </a:t>
            </a:r>
            <a:r>
              <a:rPr lang="ar-IQ" dirty="0" err="1">
                <a:ea typeface="Calibri"/>
                <a:cs typeface="Times New Roman"/>
              </a:rPr>
              <a:t>المونتمورولونايت</a:t>
            </a:r>
            <a:r>
              <a:rPr lang="ar-IQ" dirty="0">
                <a:ea typeface="Calibri"/>
                <a:cs typeface="Times New Roman"/>
              </a:rPr>
              <a:t> ونظرا لحصول الاحلال المتماثل في طبقة </a:t>
            </a:r>
            <a:r>
              <a:rPr lang="ar-IQ" dirty="0" err="1">
                <a:ea typeface="Calibri"/>
                <a:cs typeface="Times New Roman"/>
              </a:rPr>
              <a:t>التترتهيدرا</a:t>
            </a:r>
            <a:r>
              <a:rPr lang="ar-IQ" dirty="0">
                <a:ea typeface="Calibri"/>
                <a:cs typeface="Times New Roman"/>
              </a:rPr>
              <a:t> وقرب </a:t>
            </a:r>
            <a:r>
              <a:rPr lang="ar-IQ" dirty="0" err="1">
                <a:ea typeface="Calibri"/>
                <a:cs typeface="Times New Roman"/>
              </a:rPr>
              <a:t>هذة</a:t>
            </a:r>
            <a:r>
              <a:rPr lang="ar-IQ" dirty="0">
                <a:ea typeface="Calibri"/>
                <a:cs typeface="Times New Roman"/>
              </a:rPr>
              <a:t> الطبقة من سطح الوحدة التركيبية لذا فان تركيز الشحنة السالبة يكون اكثر شدة مما في حالة </a:t>
            </a:r>
            <a:r>
              <a:rPr lang="en-US" dirty="0" smtClean="0">
                <a:effectLst/>
                <a:latin typeface="Times New Roman"/>
                <a:ea typeface="Calibri"/>
                <a:cs typeface="Arial"/>
              </a:rPr>
              <a:t>Mont  </a:t>
            </a:r>
            <a:r>
              <a:rPr lang="ar-IQ" dirty="0">
                <a:latin typeface="Times New Roman"/>
                <a:ea typeface="Calibri"/>
              </a:rPr>
              <a:t>وعند وجود البوتاسيوم يدخل هذا الايون في الفتحة السداسية في طبقة </a:t>
            </a:r>
            <a:r>
              <a:rPr lang="ar-IQ" dirty="0" err="1">
                <a:latin typeface="Times New Roman"/>
                <a:ea typeface="Calibri"/>
              </a:rPr>
              <a:t>التترتهيدرا</a:t>
            </a:r>
            <a:r>
              <a:rPr lang="ar-IQ" dirty="0">
                <a:latin typeface="Times New Roman"/>
                <a:ea typeface="Calibri"/>
              </a:rPr>
              <a:t> ويقوم بربط السطوح مع بعضها وبالتالي منعها من التمدد وتساوي قابليته هذا المعدن على التبادل 3/1 تلك الموجودة في معدن </a:t>
            </a:r>
            <a:r>
              <a:rPr lang="en-US" dirty="0" smtClean="0">
                <a:effectLst/>
                <a:latin typeface="Times New Roman"/>
                <a:ea typeface="Calibri"/>
                <a:cs typeface="Arial"/>
              </a:rPr>
              <a:t>Mont   </a:t>
            </a:r>
            <a:endParaRPr lang="en-US" sz="2400" dirty="0">
              <a:ea typeface="Calibri"/>
              <a:cs typeface="Arial"/>
            </a:endParaRPr>
          </a:p>
          <a:p>
            <a:endParaRPr lang="ar-IQ" dirty="0"/>
          </a:p>
        </p:txBody>
      </p:sp>
    </p:spTree>
    <p:extLst>
      <p:ext uri="{BB962C8B-B14F-4D97-AF65-F5344CB8AC3E}">
        <p14:creationId xmlns:p14="http://schemas.microsoft.com/office/powerpoint/2010/main" val="196856776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normAutofit lnSpcReduction="10000"/>
          </a:bodyPr>
          <a:lstStyle/>
          <a:p>
            <a:pPr>
              <a:lnSpc>
                <a:spcPct val="115000"/>
              </a:lnSpc>
              <a:spcAft>
                <a:spcPts val="1000"/>
              </a:spcAft>
            </a:pPr>
            <a:r>
              <a:rPr lang="ar-IQ" b="1" dirty="0" err="1">
                <a:ea typeface="Calibri"/>
                <a:cs typeface="Times New Roman"/>
              </a:rPr>
              <a:t>الكلورايت</a:t>
            </a:r>
            <a:r>
              <a:rPr lang="ar-IQ" b="1" dirty="0">
                <a:ea typeface="Calibri"/>
                <a:cs typeface="Times New Roman"/>
              </a:rPr>
              <a:t> </a:t>
            </a:r>
            <a:r>
              <a:rPr lang="en-US" b="1" dirty="0" smtClean="0">
                <a:effectLst/>
                <a:latin typeface="Times New Roman"/>
                <a:ea typeface="Calibri"/>
                <a:cs typeface="Arial"/>
              </a:rPr>
              <a:t>chlorites  </a:t>
            </a:r>
            <a:endParaRPr lang="en-US" sz="2400" dirty="0">
              <a:ea typeface="Calibri"/>
              <a:cs typeface="Arial"/>
            </a:endParaRPr>
          </a:p>
          <a:p>
            <a:pPr algn="just">
              <a:lnSpc>
                <a:spcPct val="150000"/>
              </a:lnSpc>
              <a:spcAft>
                <a:spcPts val="1000"/>
              </a:spcAft>
            </a:pPr>
            <a:r>
              <a:rPr lang="ar-IQ" dirty="0">
                <a:ea typeface="Calibri"/>
                <a:cs typeface="Times New Roman"/>
              </a:rPr>
              <a:t>      وهي مجموعه من المعادن الطينية تشبه من ناحية التركيب مع الاطيان ثلاثية الطبقات </a:t>
            </a:r>
            <a:r>
              <a:rPr lang="ar-IQ" dirty="0" err="1">
                <a:ea typeface="Calibri"/>
                <a:cs typeface="Times New Roman"/>
              </a:rPr>
              <a:t>بالاضافة</a:t>
            </a:r>
            <a:r>
              <a:rPr lang="ar-IQ" dirty="0">
                <a:ea typeface="Calibri"/>
                <a:cs typeface="Times New Roman"/>
              </a:rPr>
              <a:t> الى احتوائها على طبقة من </a:t>
            </a:r>
            <a:r>
              <a:rPr lang="ar-IQ" dirty="0" err="1">
                <a:ea typeface="Calibri"/>
                <a:cs typeface="Times New Roman"/>
              </a:rPr>
              <a:t>البروسايت</a:t>
            </a:r>
            <a:r>
              <a:rPr lang="ar-IQ" dirty="0">
                <a:ea typeface="Calibri"/>
                <a:cs typeface="Times New Roman"/>
              </a:rPr>
              <a:t> او </a:t>
            </a:r>
            <a:r>
              <a:rPr lang="ar-IQ" dirty="0" err="1">
                <a:ea typeface="Calibri"/>
                <a:cs typeface="Times New Roman"/>
              </a:rPr>
              <a:t>الجبسايت</a:t>
            </a:r>
            <a:r>
              <a:rPr lang="ar-IQ" dirty="0">
                <a:ea typeface="Calibri"/>
                <a:cs typeface="Times New Roman"/>
              </a:rPr>
              <a:t> محل الايونات الموجبة بين طبقات </a:t>
            </a:r>
            <a:r>
              <a:rPr lang="en-US" dirty="0" smtClean="0">
                <a:effectLst/>
                <a:latin typeface="Times New Roman"/>
                <a:ea typeface="Calibri"/>
                <a:cs typeface="Arial"/>
              </a:rPr>
              <a:t>Mont . </a:t>
            </a:r>
            <a:r>
              <a:rPr lang="ar-IQ" dirty="0">
                <a:ea typeface="Calibri"/>
                <a:cs typeface="Times New Roman"/>
              </a:rPr>
              <a:t> ويميز هذه </a:t>
            </a:r>
            <a:r>
              <a:rPr lang="ar-IQ" dirty="0" err="1">
                <a:ea typeface="Calibri"/>
                <a:cs typeface="Times New Roman"/>
              </a:rPr>
              <a:t>المجموعه</a:t>
            </a:r>
            <a:r>
              <a:rPr lang="ar-IQ" dirty="0">
                <a:ea typeface="Calibri"/>
                <a:cs typeface="Times New Roman"/>
              </a:rPr>
              <a:t> بانخفاض قابليته على تبادل الايونات الموجبة . </a:t>
            </a:r>
            <a:endParaRPr lang="en-US" sz="2400" dirty="0">
              <a:ea typeface="Calibri"/>
              <a:cs typeface="Arial"/>
            </a:endParaRPr>
          </a:p>
          <a:p>
            <a:endParaRPr lang="ar-IQ" dirty="0"/>
          </a:p>
        </p:txBody>
      </p:sp>
    </p:spTree>
    <p:extLst>
      <p:ext uri="{BB962C8B-B14F-4D97-AF65-F5344CB8AC3E}">
        <p14:creationId xmlns:p14="http://schemas.microsoft.com/office/powerpoint/2010/main" val="298411207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lstStyle/>
          <a:p>
            <a:pPr>
              <a:lnSpc>
                <a:spcPct val="150000"/>
              </a:lnSpc>
              <a:spcAft>
                <a:spcPts val="1000"/>
              </a:spcAft>
            </a:pPr>
            <a:r>
              <a:rPr lang="ar-IQ" b="1" dirty="0" err="1">
                <a:ea typeface="Calibri"/>
                <a:cs typeface="Times New Roman"/>
              </a:rPr>
              <a:t>الاوتابولكايت</a:t>
            </a:r>
            <a:r>
              <a:rPr lang="ar-IQ" b="1" dirty="0">
                <a:ea typeface="Calibri"/>
                <a:cs typeface="Times New Roman"/>
              </a:rPr>
              <a:t> </a:t>
            </a:r>
            <a:r>
              <a:rPr lang="en-US" b="1" dirty="0" err="1" smtClean="0">
                <a:effectLst/>
                <a:latin typeface="Times New Roman"/>
                <a:ea typeface="Calibri"/>
                <a:cs typeface="Arial"/>
              </a:rPr>
              <a:t>attapulgite</a:t>
            </a:r>
            <a:r>
              <a:rPr lang="en-US" b="1" dirty="0" smtClean="0">
                <a:effectLst/>
                <a:latin typeface="Times New Roman"/>
                <a:ea typeface="Calibri"/>
                <a:cs typeface="Arial"/>
              </a:rPr>
              <a:t>  </a:t>
            </a:r>
            <a:endParaRPr lang="en-US" sz="2400" dirty="0">
              <a:ea typeface="Calibri"/>
              <a:cs typeface="Arial"/>
            </a:endParaRPr>
          </a:p>
          <a:p>
            <a:pPr>
              <a:lnSpc>
                <a:spcPct val="150000"/>
              </a:lnSpc>
              <a:spcAft>
                <a:spcPts val="1000"/>
              </a:spcAft>
            </a:pPr>
            <a:r>
              <a:rPr lang="ar-IQ" dirty="0">
                <a:ea typeface="Calibri"/>
                <a:cs typeface="Times New Roman"/>
              </a:rPr>
              <a:t>         وهي عبارة عن الياف من معادن </a:t>
            </a:r>
            <a:r>
              <a:rPr lang="ar-IQ" dirty="0" err="1">
                <a:ea typeface="Calibri"/>
                <a:cs typeface="Times New Roman"/>
              </a:rPr>
              <a:t>سليكات</a:t>
            </a:r>
            <a:r>
              <a:rPr lang="ar-IQ" dirty="0">
                <a:ea typeface="Calibri"/>
                <a:cs typeface="Times New Roman"/>
              </a:rPr>
              <a:t> المغنسيوم </a:t>
            </a:r>
            <a:r>
              <a:rPr lang="ar-IQ" dirty="0" err="1">
                <a:ea typeface="Calibri"/>
                <a:cs typeface="Times New Roman"/>
              </a:rPr>
              <a:t>المتادردة</a:t>
            </a:r>
            <a:r>
              <a:rPr lang="ar-IQ" dirty="0">
                <a:ea typeface="Calibri"/>
                <a:cs typeface="Times New Roman"/>
              </a:rPr>
              <a:t> وتكون على شكل دقائق ابرية تختلف عن سابقاتها من ناحية مواقع الطبقات </a:t>
            </a:r>
            <a:r>
              <a:rPr lang="ar-IQ" dirty="0" err="1">
                <a:ea typeface="Calibri"/>
                <a:cs typeface="Times New Roman"/>
              </a:rPr>
              <a:t>التتراهيدرا</a:t>
            </a:r>
            <a:r>
              <a:rPr lang="ar-IQ" dirty="0">
                <a:ea typeface="Calibri"/>
                <a:cs typeface="Times New Roman"/>
              </a:rPr>
              <a:t> </a:t>
            </a:r>
            <a:r>
              <a:rPr lang="ar-IQ" dirty="0" err="1">
                <a:ea typeface="Calibri"/>
                <a:cs typeface="Times New Roman"/>
              </a:rPr>
              <a:t>والاوكتا</a:t>
            </a:r>
            <a:r>
              <a:rPr lang="ar-IQ" dirty="0">
                <a:ea typeface="Calibri"/>
                <a:cs typeface="Times New Roman"/>
              </a:rPr>
              <a:t> </a:t>
            </a:r>
            <a:r>
              <a:rPr lang="ar-IQ" dirty="0" err="1">
                <a:ea typeface="Calibri"/>
                <a:cs typeface="Times New Roman"/>
              </a:rPr>
              <a:t>هيدرا</a:t>
            </a:r>
            <a:r>
              <a:rPr lang="ar-IQ" dirty="0">
                <a:ea typeface="Calibri"/>
                <a:cs typeface="Times New Roman"/>
              </a:rPr>
              <a:t>  . </a:t>
            </a:r>
            <a:endParaRPr lang="en-US" sz="2400" dirty="0">
              <a:ea typeface="Calibri"/>
              <a:cs typeface="Arial"/>
            </a:endParaRPr>
          </a:p>
          <a:p>
            <a:endParaRPr lang="ar-IQ" dirty="0"/>
          </a:p>
        </p:txBody>
      </p:sp>
    </p:spTree>
    <p:extLst>
      <p:ext uri="{BB962C8B-B14F-4D97-AF65-F5344CB8AC3E}">
        <p14:creationId xmlns:p14="http://schemas.microsoft.com/office/powerpoint/2010/main" val="165619106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a:xfrm>
            <a:off x="395536" y="188640"/>
            <a:ext cx="8445624" cy="6192688"/>
          </a:xfrm>
        </p:spPr>
        <p:txBody>
          <a:bodyPr>
            <a:normAutofit/>
          </a:bodyPr>
          <a:lstStyle/>
          <a:p>
            <a:pPr algn="just">
              <a:lnSpc>
                <a:spcPct val="150000"/>
              </a:lnSpc>
              <a:spcAft>
                <a:spcPts val="1000"/>
              </a:spcAft>
            </a:pPr>
            <a:r>
              <a:rPr lang="ar-IQ" b="1" dirty="0">
                <a:ea typeface="Calibri"/>
                <a:cs typeface="Times New Roman"/>
              </a:rPr>
              <a:t>الغرويات العضوية</a:t>
            </a:r>
            <a:r>
              <a:rPr lang="ar-IQ" dirty="0">
                <a:ea typeface="Calibri"/>
                <a:cs typeface="Times New Roman"/>
              </a:rPr>
              <a:t> : </a:t>
            </a:r>
            <a:endParaRPr lang="en-US" sz="2400" dirty="0">
              <a:ea typeface="Calibri"/>
              <a:cs typeface="Arial"/>
            </a:endParaRPr>
          </a:p>
          <a:p>
            <a:r>
              <a:rPr lang="ar-IQ" dirty="0" smtClean="0">
                <a:effectLst/>
                <a:ea typeface="Calibri"/>
                <a:cs typeface="Times New Roman"/>
              </a:rPr>
              <a:t>        تعاني الانسجة النباتية والحيوانية المضافة الى التربة من البقايا النباتية والمخلفات الحيوانية والاحياء الميتة او التي يضيفها الانسان الى التربة تعاني تحللا بواسطة احياء التربة الدقيقة التي تهاجمها لغرض الحصول على الكاربون كمصدر للطاقة وينتج من عملية التحلل مجموعه من العناصر الغذائية التي قد تمسك من قبل سطح دقائق التربة او تغسل بواسطة مياه الري او الامطار او قد تفقد الى الجو على شكل غاز ات مثل </a:t>
            </a:r>
            <a:r>
              <a:rPr lang="en-US" dirty="0" smtClean="0">
                <a:effectLst/>
                <a:latin typeface="Times New Roman"/>
                <a:ea typeface="Calibri"/>
              </a:rPr>
              <a:t>co</a:t>
            </a:r>
            <a:r>
              <a:rPr lang="en-US" baseline="-25000" dirty="0" smtClean="0">
                <a:effectLst/>
                <a:latin typeface="Times New Roman"/>
                <a:ea typeface="Calibri"/>
              </a:rPr>
              <a:t>2</a:t>
            </a:r>
            <a:r>
              <a:rPr lang="en-US" dirty="0" smtClean="0">
                <a:effectLst/>
                <a:latin typeface="Times New Roman"/>
                <a:ea typeface="Calibri"/>
              </a:rPr>
              <a:t> , N</a:t>
            </a:r>
            <a:r>
              <a:rPr lang="en-US" baseline="-25000" dirty="0" smtClean="0">
                <a:effectLst/>
                <a:latin typeface="Times New Roman"/>
                <a:ea typeface="Calibri"/>
              </a:rPr>
              <a:t>2</a:t>
            </a:r>
            <a:r>
              <a:rPr lang="en-US" dirty="0" smtClean="0">
                <a:effectLst/>
                <a:latin typeface="Times New Roman"/>
                <a:ea typeface="Calibri"/>
              </a:rPr>
              <a:t>O , N </a:t>
            </a:r>
            <a:r>
              <a:rPr lang="ar-IQ" dirty="0" smtClean="0">
                <a:effectLst/>
                <a:latin typeface="Times New Roman"/>
                <a:ea typeface="Calibri"/>
              </a:rPr>
              <a:t> وهناك القسم المتبقي من المادة </a:t>
            </a:r>
            <a:r>
              <a:rPr lang="ar-IQ" smtClean="0">
                <a:effectLst/>
                <a:latin typeface="Times New Roman"/>
                <a:ea typeface="Calibri"/>
              </a:rPr>
              <a:t>العضوية </a:t>
            </a:r>
            <a:r>
              <a:rPr lang="ar-IQ" smtClean="0">
                <a:effectLst/>
                <a:latin typeface="Times New Roman"/>
                <a:ea typeface="Calibri"/>
              </a:rPr>
              <a:t>الذي </a:t>
            </a:r>
            <a:r>
              <a:rPr lang="ar-IQ" dirty="0" smtClean="0">
                <a:effectLst/>
                <a:latin typeface="Times New Roman"/>
                <a:ea typeface="Calibri"/>
              </a:rPr>
              <a:t>يقاوم التحلل مثل </a:t>
            </a:r>
            <a:endParaRPr lang="ar-IQ" dirty="0"/>
          </a:p>
        </p:txBody>
      </p:sp>
    </p:spTree>
    <p:extLst>
      <p:ext uri="{BB962C8B-B14F-4D97-AF65-F5344CB8AC3E}">
        <p14:creationId xmlns:p14="http://schemas.microsoft.com/office/powerpoint/2010/main" val="201419105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a:xfrm>
            <a:off x="395536" y="332656"/>
            <a:ext cx="8517632" cy="6048672"/>
          </a:xfrm>
        </p:spPr>
        <p:txBody>
          <a:bodyPr>
            <a:normAutofit fontScale="92500"/>
          </a:bodyPr>
          <a:lstStyle/>
          <a:p>
            <a:pPr algn="just">
              <a:lnSpc>
                <a:spcPct val="150000"/>
              </a:lnSpc>
              <a:spcAft>
                <a:spcPts val="1000"/>
              </a:spcAft>
            </a:pPr>
            <a:r>
              <a:rPr lang="ar-IQ" dirty="0">
                <a:ea typeface="Calibri"/>
                <a:cs typeface="Times New Roman"/>
              </a:rPr>
              <a:t>اللكنين والشموع </a:t>
            </a:r>
            <a:r>
              <a:rPr lang="ar-IQ" dirty="0" err="1">
                <a:ea typeface="Calibri"/>
                <a:cs typeface="Times New Roman"/>
              </a:rPr>
              <a:t>والاصماغ</a:t>
            </a:r>
            <a:r>
              <a:rPr lang="ar-IQ" dirty="0">
                <a:ea typeface="Calibri"/>
                <a:cs typeface="Times New Roman"/>
              </a:rPr>
              <a:t> والزيوت والدهون وقسم يعاد تركيبة بواسطة احياء التربة كالسكريات وغيرها والتي ترجع الى التربة عند موت هذه الاحياء . وتعرف المواد المقاومة للتحلل بالدبال والذي هو مزيج من المواد غروية غير بلورية معقدة التركيب غامقة اللون مقاومة للتحلل تتكون من اللكنين ومواد اخرى غير قابلة للتحلل ومن مواد اعيد تركيبها بواسطة الاحياء الدقيقة . </a:t>
            </a:r>
            <a:endParaRPr lang="en-US" sz="2400" dirty="0">
              <a:ea typeface="Calibri"/>
              <a:cs typeface="Arial"/>
            </a:endParaRPr>
          </a:p>
          <a:p>
            <a:r>
              <a:rPr lang="ar-IQ" dirty="0" smtClean="0">
                <a:effectLst/>
                <a:ea typeface="Calibri"/>
                <a:cs typeface="Times New Roman"/>
              </a:rPr>
              <a:t>يمتلك الدبال مساحة سطحية نوعية عالية تفوق المساحة السطحية للطين حيث تصل 150- 400 ملي </a:t>
            </a:r>
            <a:r>
              <a:rPr lang="ar-IQ" dirty="0" err="1">
                <a:solidFill>
                  <a:prstClr val="black"/>
                </a:solidFill>
                <a:ea typeface="Calibri"/>
                <a:cs typeface="Times New Roman"/>
              </a:rPr>
              <a:t>مكافيء</a:t>
            </a:r>
            <a:r>
              <a:rPr lang="ar-IQ" dirty="0">
                <a:solidFill>
                  <a:prstClr val="black"/>
                </a:solidFill>
                <a:ea typeface="Calibri"/>
                <a:cs typeface="Times New Roman"/>
              </a:rPr>
              <a:t> / 100 غم </a:t>
            </a:r>
            <a:endParaRPr lang="ar-IQ" dirty="0"/>
          </a:p>
        </p:txBody>
      </p:sp>
    </p:spTree>
    <p:extLst>
      <p:ext uri="{BB962C8B-B14F-4D97-AF65-F5344CB8AC3E}">
        <p14:creationId xmlns:p14="http://schemas.microsoft.com/office/powerpoint/2010/main" val="411920813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a:xfrm>
            <a:off x="539552" y="332656"/>
            <a:ext cx="8301608" cy="6048672"/>
          </a:xfrm>
        </p:spPr>
        <p:txBody>
          <a:bodyPr>
            <a:normAutofit fontScale="92500"/>
          </a:bodyPr>
          <a:lstStyle/>
          <a:p>
            <a:pPr algn="just">
              <a:lnSpc>
                <a:spcPct val="150000"/>
              </a:lnSpc>
              <a:spcAft>
                <a:spcPts val="1000"/>
              </a:spcAft>
            </a:pPr>
            <a:r>
              <a:rPr lang="ar-IQ" dirty="0" smtClean="0">
                <a:ea typeface="Calibri"/>
                <a:cs typeface="Times New Roman"/>
              </a:rPr>
              <a:t>ويمتلك </a:t>
            </a:r>
            <a:r>
              <a:rPr lang="ar-IQ" dirty="0">
                <a:ea typeface="Calibri"/>
                <a:cs typeface="Times New Roman"/>
              </a:rPr>
              <a:t>الدبال سعة تبادلية عالية بسبب احتواءه على شحنات سالبة ناتجة من تأين المجاميع الفعالة التي يحتويها مثل </a:t>
            </a:r>
            <a:r>
              <a:rPr lang="ar-IQ" dirty="0" err="1">
                <a:ea typeface="Calibri"/>
                <a:cs typeface="Times New Roman"/>
              </a:rPr>
              <a:t>الكاربوكسيل</a:t>
            </a:r>
            <a:r>
              <a:rPr lang="ar-IQ" dirty="0">
                <a:ea typeface="Calibri"/>
                <a:cs typeface="Times New Roman"/>
              </a:rPr>
              <a:t> </a:t>
            </a:r>
            <a:r>
              <a:rPr lang="ar-IQ" dirty="0" err="1">
                <a:ea typeface="Calibri"/>
                <a:cs typeface="Times New Roman"/>
              </a:rPr>
              <a:t>والفينولات</a:t>
            </a:r>
            <a:r>
              <a:rPr lang="ar-IQ" dirty="0">
                <a:ea typeface="Calibri"/>
                <a:cs typeface="Times New Roman"/>
              </a:rPr>
              <a:t> . يتكون الدبال من ثلاثة اجزاء هي حامض </a:t>
            </a:r>
            <a:r>
              <a:rPr lang="ar-IQ" dirty="0" err="1">
                <a:ea typeface="Calibri"/>
                <a:cs typeface="Times New Roman"/>
              </a:rPr>
              <a:t>الفولفيك</a:t>
            </a:r>
            <a:r>
              <a:rPr lang="ar-IQ" dirty="0">
                <a:ea typeface="Calibri"/>
                <a:cs typeface="Times New Roman"/>
              </a:rPr>
              <a:t> </a:t>
            </a:r>
            <a:r>
              <a:rPr lang="en-US" dirty="0" err="1" smtClean="0">
                <a:effectLst/>
                <a:latin typeface="Times New Roman"/>
                <a:ea typeface="Calibri"/>
                <a:cs typeface="Arial"/>
              </a:rPr>
              <a:t>Fulvic</a:t>
            </a:r>
            <a:r>
              <a:rPr lang="en-US" dirty="0" smtClean="0">
                <a:effectLst/>
                <a:latin typeface="Times New Roman"/>
                <a:ea typeface="Calibri"/>
                <a:cs typeface="Arial"/>
              </a:rPr>
              <a:t> </a:t>
            </a:r>
            <a:r>
              <a:rPr lang="ar-IQ" dirty="0">
                <a:ea typeface="Calibri"/>
                <a:cs typeface="Times New Roman"/>
              </a:rPr>
              <a:t> الذي يذوب في الحوامض والقواعد وله لون فاتح ووزنه جزيئي قليل  وحامض </a:t>
            </a:r>
            <a:r>
              <a:rPr lang="ar-IQ" dirty="0" err="1">
                <a:ea typeface="Calibri"/>
                <a:cs typeface="Times New Roman"/>
              </a:rPr>
              <a:t>الهيوميك</a:t>
            </a:r>
            <a:r>
              <a:rPr lang="ar-IQ" dirty="0">
                <a:ea typeface="Calibri"/>
                <a:cs typeface="Times New Roman"/>
              </a:rPr>
              <a:t> </a:t>
            </a:r>
            <a:r>
              <a:rPr lang="en-US" dirty="0" err="1" smtClean="0">
                <a:effectLst/>
                <a:latin typeface="Times New Roman"/>
                <a:ea typeface="Calibri"/>
                <a:cs typeface="Arial"/>
              </a:rPr>
              <a:t>humic</a:t>
            </a:r>
            <a:r>
              <a:rPr lang="en-US" dirty="0" smtClean="0">
                <a:effectLst/>
                <a:latin typeface="Times New Roman"/>
                <a:ea typeface="Calibri"/>
                <a:cs typeface="Arial"/>
              </a:rPr>
              <a:t> acid </a:t>
            </a:r>
            <a:r>
              <a:rPr lang="ar-IQ" dirty="0">
                <a:ea typeface="Calibri"/>
                <a:cs typeface="Times New Roman"/>
              </a:rPr>
              <a:t> الذي يذوب في القواعد ولا يذوب في الحوامض </a:t>
            </a:r>
            <a:r>
              <a:rPr lang="ar-IQ" dirty="0" err="1">
                <a:ea typeface="Calibri"/>
                <a:cs typeface="Times New Roman"/>
              </a:rPr>
              <a:t>ولة</a:t>
            </a:r>
            <a:r>
              <a:rPr lang="ar-IQ" dirty="0">
                <a:ea typeface="Calibri"/>
                <a:cs typeface="Times New Roman"/>
              </a:rPr>
              <a:t> وزن جزيئي متوسط ولون متوسط ثم الهيومين </a:t>
            </a:r>
            <a:r>
              <a:rPr lang="en-US" dirty="0" err="1" smtClean="0">
                <a:effectLst/>
                <a:latin typeface="Times New Roman"/>
                <a:ea typeface="Calibri"/>
                <a:cs typeface="Arial"/>
              </a:rPr>
              <a:t>humin</a:t>
            </a:r>
            <a:r>
              <a:rPr lang="en-US" dirty="0" smtClean="0">
                <a:effectLst/>
                <a:latin typeface="Times New Roman"/>
                <a:ea typeface="Calibri"/>
                <a:cs typeface="Arial"/>
              </a:rPr>
              <a:t> </a:t>
            </a:r>
            <a:r>
              <a:rPr lang="ar-IQ" dirty="0">
                <a:ea typeface="Calibri"/>
                <a:cs typeface="Times New Roman"/>
              </a:rPr>
              <a:t> الذي لا يذوب في الحوامض والقواعد وذا وزن جزيئي عالي جدا ولون غامق . </a:t>
            </a:r>
            <a:endParaRPr lang="en-US" sz="2400" dirty="0">
              <a:ea typeface="Calibri"/>
              <a:cs typeface="Arial"/>
            </a:endParaRPr>
          </a:p>
          <a:p>
            <a:endParaRPr lang="ar-IQ" dirty="0"/>
          </a:p>
        </p:txBody>
      </p:sp>
    </p:spTree>
    <p:extLst>
      <p:ext uri="{BB962C8B-B14F-4D97-AF65-F5344CB8AC3E}">
        <p14:creationId xmlns:p14="http://schemas.microsoft.com/office/powerpoint/2010/main" val="19758094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normAutofit fontScale="92500" lnSpcReduction="20000"/>
          </a:bodyPr>
          <a:lstStyle/>
          <a:p>
            <a:pPr>
              <a:lnSpc>
                <a:spcPct val="115000"/>
              </a:lnSpc>
              <a:spcAft>
                <a:spcPts val="1000"/>
              </a:spcAft>
            </a:pPr>
            <a:r>
              <a:rPr lang="ar-IQ" b="1" u="sng" dirty="0">
                <a:ea typeface="Calibri"/>
                <a:cs typeface="Times New Roman"/>
              </a:rPr>
              <a:t>الغرويات وخواص التربة الكيميائية :</a:t>
            </a:r>
            <a:endParaRPr lang="en-US" sz="2400" dirty="0">
              <a:ea typeface="Calibri"/>
              <a:cs typeface="Arial"/>
            </a:endParaRPr>
          </a:p>
          <a:p>
            <a:pPr algn="just">
              <a:lnSpc>
                <a:spcPct val="150000"/>
              </a:lnSpc>
              <a:spcAft>
                <a:spcPts val="1000"/>
              </a:spcAft>
            </a:pPr>
            <a:r>
              <a:rPr lang="ar-IQ" dirty="0">
                <a:ea typeface="Calibri"/>
                <a:cs typeface="Times New Roman"/>
              </a:rPr>
              <a:t>كلما صغر معدل قطر الدقائق الصلبة كلما زادت المساحة السطحية النوعية التي بدورها تؤثر في خصائص التربة </a:t>
            </a:r>
            <a:r>
              <a:rPr lang="ar-IQ" dirty="0" smtClean="0">
                <a:ea typeface="Calibri"/>
                <a:cs typeface="Times New Roman"/>
              </a:rPr>
              <a:t>الفيزيائية </a:t>
            </a:r>
            <a:r>
              <a:rPr lang="ar-IQ" dirty="0">
                <a:ea typeface="Calibri"/>
                <a:cs typeface="Times New Roman"/>
              </a:rPr>
              <a:t>والكيميائية </a:t>
            </a:r>
            <a:r>
              <a:rPr lang="ar-IQ" dirty="0" smtClean="0">
                <a:ea typeface="Calibri"/>
                <a:cs typeface="Times New Roman"/>
              </a:rPr>
              <a:t>والبيولوجية </a:t>
            </a:r>
            <a:r>
              <a:rPr lang="ar-IQ" dirty="0">
                <a:ea typeface="Calibri"/>
                <a:cs typeface="Times New Roman"/>
              </a:rPr>
              <a:t>, وتمثل الدقائق الغروية الدقائق الصلبة التي قطرها اقل من 1 </a:t>
            </a:r>
            <a:r>
              <a:rPr lang="ar-IQ" dirty="0" err="1">
                <a:ea typeface="Calibri"/>
                <a:cs typeface="Times New Roman"/>
              </a:rPr>
              <a:t>مايكرون</a:t>
            </a:r>
            <a:r>
              <a:rPr lang="ar-IQ" dirty="0">
                <a:ea typeface="Calibri"/>
                <a:cs typeface="Times New Roman"/>
              </a:rPr>
              <a:t> . تتكون معظم الدقائق الغروية المعدنية في التربة من الاطيان اما الدقائق العضوية الغروية فتكون من الدبال . </a:t>
            </a:r>
            <a:endParaRPr lang="en-US" sz="2400" dirty="0">
              <a:ea typeface="Calibri"/>
              <a:cs typeface="Arial"/>
            </a:endParaRPr>
          </a:p>
          <a:p>
            <a:endParaRPr lang="ar-IQ" dirty="0"/>
          </a:p>
        </p:txBody>
      </p:sp>
    </p:spTree>
    <p:extLst>
      <p:ext uri="{BB962C8B-B14F-4D97-AF65-F5344CB8AC3E}">
        <p14:creationId xmlns:p14="http://schemas.microsoft.com/office/powerpoint/2010/main" val="361234248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lstStyle/>
          <a:p>
            <a:endParaRPr lang="ar-IQ"/>
          </a:p>
        </p:txBody>
      </p:sp>
    </p:spTree>
    <p:extLst>
      <p:ext uri="{BB962C8B-B14F-4D97-AF65-F5344CB8AC3E}">
        <p14:creationId xmlns:p14="http://schemas.microsoft.com/office/powerpoint/2010/main" val="34146944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normAutofit lnSpcReduction="10000"/>
          </a:bodyPr>
          <a:lstStyle/>
          <a:p>
            <a:pPr algn="just">
              <a:lnSpc>
                <a:spcPct val="115000"/>
              </a:lnSpc>
              <a:spcAft>
                <a:spcPts val="1000"/>
              </a:spcAft>
            </a:pPr>
            <a:r>
              <a:rPr lang="ar-IQ" b="1" u="sng" dirty="0">
                <a:ea typeface="Calibri"/>
                <a:cs typeface="Times New Roman"/>
              </a:rPr>
              <a:t>الغرويات المعدنية</a:t>
            </a:r>
            <a:r>
              <a:rPr lang="ar-IQ" u="sng" dirty="0">
                <a:ea typeface="Calibri"/>
                <a:cs typeface="Times New Roman"/>
              </a:rPr>
              <a:t> : </a:t>
            </a:r>
            <a:endParaRPr lang="en-US" sz="2400" dirty="0">
              <a:ea typeface="Calibri"/>
              <a:cs typeface="Arial"/>
            </a:endParaRPr>
          </a:p>
          <a:p>
            <a:pPr algn="just">
              <a:lnSpc>
                <a:spcPct val="150000"/>
              </a:lnSpc>
              <a:spcAft>
                <a:spcPts val="1000"/>
              </a:spcAft>
            </a:pPr>
            <a:r>
              <a:rPr lang="ar-IQ" dirty="0">
                <a:ea typeface="Calibri"/>
                <a:cs typeface="Times New Roman"/>
              </a:rPr>
              <a:t>يتكون الجزء الاعظم من دقائق التربة المعدنية الغروية من المعادن الطينية وهناك مجموعتان من المعادن الطينية هي 1- مجموعه ا</a:t>
            </a:r>
            <a:r>
              <a:rPr lang="ar-IQ" dirty="0" smtClean="0">
                <a:ea typeface="Calibri"/>
                <a:cs typeface="Times New Roman"/>
              </a:rPr>
              <a:t>لاطيان </a:t>
            </a:r>
            <a:r>
              <a:rPr lang="ar-IQ" dirty="0" err="1">
                <a:ea typeface="Calibri"/>
                <a:cs typeface="Times New Roman"/>
              </a:rPr>
              <a:t>السليكاتية</a:t>
            </a:r>
            <a:r>
              <a:rPr lang="ar-IQ" dirty="0">
                <a:ea typeface="Calibri"/>
                <a:cs typeface="Times New Roman"/>
              </a:rPr>
              <a:t> توجد عادة في ترب المناطق المعتدلة 2- مجموعه اكاسيد الحديد والالمنيوم </a:t>
            </a:r>
            <a:r>
              <a:rPr lang="ar-IQ" dirty="0" err="1">
                <a:ea typeface="Calibri"/>
                <a:cs typeface="Times New Roman"/>
              </a:rPr>
              <a:t>المتميئة</a:t>
            </a:r>
            <a:r>
              <a:rPr lang="ar-IQ" dirty="0">
                <a:ea typeface="Calibri"/>
                <a:cs typeface="Times New Roman"/>
              </a:rPr>
              <a:t> التي تكثر في ترب المناطق الاستوائية . </a:t>
            </a:r>
            <a:endParaRPr lang="en-US" sz="2400" dirty="0">
              <a:ea typeface="Calibri"/>
              <a:cs typeface="Arial"/>
            </a:endParaRPr>
          </a:p>
          <a:p>
            <a:endParaRPr lang="ar-IQ" dirty="0"/>
          </a:p>
        </p:txBody>
      </p:sp>
    </p:spTree>
    <p:extLst>
      <p:ext uri="{BB962C8B-B14F-4D97-AF65-F5344CB8AC3E}">
        <p14:creationId xmlns:p14="http://schemas.microsoft.com/office/powerpoint/2010/main" val="20214787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a:xfrm>
            <a:off x="467544" y="188640"/>
            <a:ext cx="8517632" cy="6408712"/>
          </a:xfrm>
        </p:spPr>
        <p:txBody>
          <a:bodyPr>
            <a:normAutofit fontScale="70000" lnSpcReduction="20000"/>
          </a:bodyPr>
          <a:lstStyle/>
          <a:p>
            <a:pPr algn="just">
              <a:lnSpc>
                <a:spcPct val="115000"/>
              </a:lnSpc>
              <a:spcAft>
                <a:spcPts val="1000"/>
              </a:spcAft>
            </a:pPr>
            <a:r>
              <a:rPr lang="ar-IQ" b="1" dirty="0">
                <a:ea typeface="Calibri"/>
                <a:cs typeface="Times New Roman"/>
              </a:rPr>
              <a:t>المعادن </a:t>
            </a:r>
            <a:r>
              <a:rPr lang="ar-IQ" b="1" dirty="0" err="1">
                <a:ea typeface="Calibri"/>
                <a:cs typeface="Times New Roman"/>
              </a:rPr>
              <a:t>السليكاتية</a:t>
            </a:r>
            <a:r>
              <a:rPr lang="ar-IQ" b="1" dirty="0">
                <a:ea typeface="Calibri"/>
                <a:cs typeface="Times New Roman"/>
              </a:rPr>
              <a:t> واطيان </a:t>
            </a:r>
            <a:r>
              <a:rPr lang="ar-IQ" b="1" dirty="0" err="1">
                <a:ea typeface="Calibri"/>
                <a:cs typeface="Times New Roman"/>
              </a:rPr>
              <a:t>السليكات</a:t>
            </a:r>
            <a:r>
              <a:rPr lang="ar-IQ" b="1" dirty="0">
                <a:ea typeface="Calibri"/>
                <a:cs typeface="Times New Roman"/>
              </a:rPr>
              <a:t> : </a:t>
            </a:r>
            <a:endParaRPr lang="en-US" sz="2400" dirty="0">
              <a:ea typeface="Calibri"/>
              <a:cs typeface="Arial"/>
            </a:endParaRPr>
          </a:p>
          <a:p>
            <a:pPr algn="just">
              <a:lnSpc>
                <a:spcPct val="150000"/>
              </a:lnSpc>
              <a:spcAft>
                <a:spcPts val="1000"/>
              </a:spcAft>
            </a:pPr>
            <a:r>
              <a:rPr lang="ar-IQ" dirty="0">
                <a:ea typeface="Calibri"/>
                <a:cs typeface="Times New Roman"/>
              </a:rPr>
              <a:t>ان دقائق اطيان </a:t>
            </a:r>
            <a:r>
              <a:rPr lang="ar-IQ" dirty="0" err="1">
                <a:ea typeface="Calibri"/>
                <a:cs typeface="Times New Roman"/>
              </a:rPr>
              <a:t>السليكات</a:t>
            </a:r>
            <a:r>
              <a:rPr lang="ar-IQ" dirty="0">
                <a:ea typeface="Calibri"/>
                <a:cs typeface="Times New Roman"/>
              </a:rPr>
              <a:t> هي دقائق بلورية  التركيب وتتألف وحدات بناء المعادن الطينية من طبقات رباعية السطوح ( </a:t>
            </a:r>
            <a:r>
              <a:rPr lang="en-US" dirty="0" smtClean="0">
                <a:effectLst/>
                <a:latin typeface="Times New Roman"/>
                <a:ea typeface="Calibri"/>
                <a:cs typeface="Arial"/>
              </a:rPr>
              <a:t> </a:t>
            </a:r>
            <a:r>
              <a:rPr lang="en-US" dirty="0" err="1" smtClean="0">
                <a:effectLst/>
                <a:latin typeface="Times New Roman"/>
                <a:ea typeface="Calibri"/>
                <a:cs typeface="Arial"/>
              </a:rPr>
              <a:t>Tetrasheets</a:t>
            </a:r>
            <a:r>
              <a:rPr lang="en-US" dirty="0" smtClean="0">
                <a:effectLst/>
                <a:latin typeface="Times New Roman"/>
                <a:ea typeface="Calibri"/>
                <a:cs typeface="Arial"/>
              </a:rPr>
              <a:t> </a:t>
            </a:r>
            <a:r>
              <a:rPr lang="ar-IQ" dirty="0">
                <a:ea typeface="Calibri"/>
                <a:cs typeface="Times New Roman"/>
              </a:rPr>
              <a:t> ) فتكون من الاوكسجين والسليكون والتي تسمى ايضا بطبقات السليكا ( </a:t>
            </a:r>
            <a:r>
              <a:rPr lang="en-US" dirty="0" err="1" smtClean="0">
                <a:effectLst/>
                <a:latin typeface="Times New Roman"/>
                <a:ea typeface="Calibri"/>
                <a:cs typeface="Arial"/>
              </a:rPr>
              <a:t>sillca</a:t>
            </a:r>
            <a:r>
              <a:rPr lang="en-US" dirty="0" smtClean="0">
                <a:effectLst/>
                <a:latin typeface="Times New Roman"/>
                <a:ea typeface="Calibri"/>
                <a:cs typeface="Arial"/>
              </a:rPr>
              <a:t> layers </a:t>
            </a:r>
            <a:r>
              <a:rPr lang="ar-IQ" dirty="0">
                <a:ea typeface="Calibri"/>
                <a:cs typeface="Times New Roman"/>
              </a:rPr>
              <a:t> ) . </a:t>
            </a:r>
            <a:endParaRPr lang="en-US" sz="2400" dirty="0">
              <a:ea typeface="Calibri"/>
              <a:cs typeface="Arial"/>
            </a:endParaRPr>
          </a:p>
          <a:p>
            <a:pPr algn="just">
              <a:lnSpc>
                <a:spcPct val="115000"/>
              </a:lnSpc>
              <a:spcAft>
                <a:spcPts val="1000"/>
              </a:spcAft>
            </a:pPr>
            <a:r>
              <a:rPr lang="ar-IQ" dirty="0">
                <a:solidFill>
                  <a:srgbClr val="000000"/>
                </a:solidFill>
                <a:ea typeface="Calibri"/>
                <a:cs typeface="Times New Roman"/>
              </a:rPr>
              <a:t>يوجد رسم ص 130</a:t>
            </a:r>
            <a:endParaRPr lang="en-US" sz="2400" dirty="0">
              <a:ea typeface="Calibri"/>
              <a:cs typeface="Arial"/>
            </a:endParaRPr>
          </a:p>
          <a:p>
            <a:pPr algn="just">
              <a:lnSpc>
                <a:spcPct val="150000"/>
              </a:lnSpc>
              <a:spcAft>
                <a:spcPts val="1800"/>
              </a:spcAft>
            </a:pPr>
            <a:r>
              <a:rPr lang="ar-IQ" dirty="0">
                <a:ea typeface="Calibri"/>
                <a:cs typeface="Times New Roman"/>
              </a:rPr>
              <a:t>ففي طبقات رباعي السطوح يتم تناسق كل ذرة من ذرات السليكون مع اربع ذرات من الاوكسجين اما طبقات ثماني السطوح فان ذرات الالمنيوم او المغنسيوم تتناسق مع ست ذرات من الاوكسجين او مجموعات </a:t>
            </a:r>
            <a:r>
              <a:rPr lang="ar-IQ" dirty="0" err="1">
                <a:ea typeface="Calibri"/>
                <a:cs typeface="Times New Roman"/>
              </a:rPr>
              <a:t>الهيدروكسيل</a:t>
            </a:r>
            <a:r>
              <a:rPr lang="ar-IQ" dirty="0">
                <a:ea typeface="Calibri"/>
                <a:cs typeface="Times New Roman"/>
              </a:rPr>
              <a:t> التي تحيط بذرة الالمنيوم او المغنسيوم ان ذرات الاوكسجين ومجموعات </a:t>
            </a:r>
            <a:r>
              <a:rPr lang="ar-IQ" dirty="0" err="1">
                <a:ea typeface="Calibri"/>
                <a:cs typeface="Times New Roman"/>
              </a:rPr>
              <a:t>الهيدروكسيل</a:t>
            </a:r>
            <a:r>
              <a:rPr lang="ar-IQ" dirty="0">
                <a:ea typeface="Calibri"/>
                <a:cs typeface="Times New Roman"/>
              </a:rPr>
              <a:t> تكون حلقات مقفلة سداسية الشكل وتسمى طبقة ثماني السطوح بطبقة </a:t>
            </a:r>
            <a:r>
              <a:rPr lang="ar-IQ" dirty="0" err="1">
                <a:ea typeface="Calibri"/>
                <a:cs typeface="Times New Roman"/>
              </a:rPr>
              <a:t>الجبسايت</a:t>
            </a:r>
            <a:r>
              <a:rPr lang="ar-IQ" dirty="0">
                <a:ea typeface="Calibri"/>
                <a:cs typeface="Times New Roman"/>
              </a:rPr>
              <a:t> اذا كان الالمنيوم هو الايون المركزي او طبقة </a:t>
            </a:r>
            <a:r>
              <a:rPr lang="ar-IQ" dirty="0" err="1">
                <a:ea typeface="Calibri"/>
                <a:cs typeface="Times New Roman"/>
              </a:rPr>
              <a:t>البروسايت</a:t>
            </a:r>
            <a:r>
              <a:rPr lang="ar-IQ" dirty="0">
                <a:ea typeface="Calibri"/>
                <a:cs typeface="Times New Roman"/>
              </a:rPr>
              <a:t> اذا كان المغنسيوم هو الايون المركزي . </a:t>
            </a:r>
            <a:endParaRPr lang="en-US" sz="2400" dirty="0">
              <a:ea typeface="Calibri"/>
              <a:cs typeface="Arial"/>
            </a:endParaRPr>
          </a:p>
          <a:p>
            <a:endParaRPr lang="ar-IQ" dirty="0"/>
          </a:p>
        </p:txBody>
      </p:sp>
    </p:spTree>
    <p:extLst>
      <p:ext uri="{BB962C8B-B14F-4D97-AF65-F5344CB8AC3E}">
        <p14:creationId xmlns:p14="http://schemas.microsoft.com/office/powerpoint/2010/main" val="35880265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pic>
        <p:nvPicPr>
          <p:cNvPr id="17410" name="Picture 2" descr="C:\Users\rashad\Desktop\New folder\٢٠١٩١٠٠٥_٢١٣٧٤٣.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1021362" y="-910427"/>
            <a:ext cx="7090734" cy="89184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14751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pic>
        <p:nvPicPr>
          <p:cNvPr id="18434" name="Picture 2" descr="C:\Users\rashad\Desktop\New folder\٢٠١٩١٠٠٥_٢١٣٧٥٢.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1051618" y="-1038295"/>
            <a:ext cx="6994724" cy="90979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4652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a:xfrm>
            <a:off x="323528" y="188640"/>
            <a:ext cx="8661648" cy="6336704"/>
          </a:xfrm>
        </p:spPr>
        <p:txBody>
          <a:bodyPr>
            <a:normAutofit fontScale="85000" lnSpcReduction="10000"/>
          </a:bodyPr>
          <a:lstStyle/>
          <a:p>
            <a:pPr algn="just">
              <a:lnSpc>
                <a:spcPct val="150000"/>
              </a:lnSpc>
              <a:spcAft>
                <a:spcPts val="1000"/>
              </a:spcAft>
            </a:pPr>
            <a:r>
              <a:rPr lang="ar-IQ" dirty="0">
                <a:ea typeface="Calibri"/>
                <a:cs typeface="Times New Roman"/>
              </a:rPr>
              <a:t>يمكن ان تشترك طبقة من رباعيه السطوح بواسطة ذرة اوكسجين لقمة مع طبقة ثمانية السطوح كما في حالة معادلة </a:t>
            </a:r>
            <a:r>
              <a:rPr lang="ar-IQ" dirty="0" err="1">
                <a:ea typeface="Calibri"/>
                <a:cs typeface="Times New Roman"/>
              </a:rPr>
              <a:t>ثناءية</a:t>
            </a:r>
            <a:r>
              <a:rPr lang="ar-IQ" dirty="0">
                <a:ea typeface="Calibri"/>
                <a:cs typeface="Times New Roman"/>
              </a:rPr>
              <a:t> الطبقات او قد يحصل ان تشترك طبقتين من </a:t>
            </a:r>
            <a:r>
              <a:rPr lang="ar-IQ" dirty="0" err="1">
                <a:ea typeface="Calibri"/>
                <a:cs typeface="Times New Roman"/>
              </a:rPr>
              <a:t>السايكا</a:t>
            </a:r>
            <a:r>
              <a:rPr lang="ar-IQ" dirty="0">
                <a:ea typeface="Calibri"/>
                <a:cs typeface="Times New Roman"/>
              </a:rPr>
              <a:t> ( رباعية السطوح ) مع طبقة من </a:t>
            </a:r>
            <a:r>
              <a:rPr lang="ar-IQ" dirty="0" err="1">
                <a:ea typeface="Calibri"/>
                <a:cs typeface="Times New Roman"/>
              </a:rPr>
              <a:t>الالمونيا</a:t>
            </a:r>
            <a:r>
              <a:rPr lang="ar-IQ" dirty="0">
                <a:ea typeface="Calibri"/>
                <a:cs typeface="Times New Roman"/>
              </a:rPr>
              <a:t> او المغنيسيا ( ثمانية السطوح ) لتكون معادن ثلاثية الطبقات . </a:t>
            </a:r>
            <a:endParaRPr lang="en-US" sz="2400" dirty="0">
              <a:ea typeface="Calibri"/>
              <a:cs typeface="Arial"/>
            </a:endParaRPr>
          </a:p>
          <a:p>
            <a:pPr algn="just">
              <a:lnSpc>
                <a:spcPct val="150000"/>
              </a:lnSpc>
              <a:spcAft>
                <a:spcPts val="1000"/>
              </a:spcAft>
            </a:pPr>
            <a:r>
              <a:rPr lang="ar-IQ" dirty="0">
                <a:ea typeface="Calibri"/>
                <a:cs typeface="Times New Roman"/>
              </a:rPr>
              <a:t>         في بعض المعادن نلاحظ ان موقعان من المواقع </a:t>
            </a:r>
            <a:r>
              <a:rPr lang="ar-IQ" dirty="0" err="1">
                <a:ea typeface="Calibri"/>
                <a:cs typeface="Times New Roman"/>
              </a:rPr>
              <a:t>الثلاثه</a:t>
            </a:r>
            <a:r>
              <a:rPr lang="ar-IQ" dirty="0">
                <a:ea typeface="Calibri"/>
                <a:cs typeface="Times New Roman"/>
              </a:rPr>
              <a:t> في ثمانية السطوح مشغولة بذرتين من الالمنيوم  ( ثلاثي </a:t>
            </a:r>
            <a:r>
              <a:rPr lang="ar-IQ" dirty="0" err="1">
                <a:ea typeface="Calibri"/>
                <a:cs typeface="Times New Roman"/>
              </a:rPr>
              <a:t>التكافيء</a:t>
            </a:r>
            <a:r>
              <a:rPr lang="ar-IQ" dirty="0">
                <a:ea typeface="Calibri"/>
                <a:cs typeface="Times New Roman"/>
              </a:rPr>
              <a:t> ) اما الموقع الثالث فلا يوجد فيه ايون موجب وفي هذه الحالة يسمى التركيب ثنائي </a:t>
            </a:r>
            <a:r>
              <a:rPr lang="ar-IQ" dirty="0" err="1">
                <a:ea typeface="Calibri"/>
                <a:cs typeface="Times New Roman"/>
              </a:rPr>
              <a:t>الاوكتاهيدرا</a:t>
            </a:r>
            <a:r>
              <a:rPr lang="ar-IQ" dirty="0">
                <a:ea typeface="Calibri"/>
                <a:cs typeface="Times New Roman"/>
              </a:rPr>
              <a:t> ( </a:t>
            </a:r>
            <a:r>
              <a:rPr lang="en-US" dirty="0" err="1" smtClean="0">
                <a:effectLst/>
                <a:latin typeface="Times New Roman"/>
                <a:ea typeface="Calibri"/>
                <a:cs typeface="Arial"/>
              </a:rPr>
              <a:t>dioctahedra</a:t>
            </a:r>
            <a:r>
              <a:rPr lang="en-US" dirty="0" smtClean="0">
                <a:effectLst/>
                <a:latin typeface="Times New Roman"/>
                <a:ea typeface="Calibri"/>
                <a:cs typeface="Arial"/>
              </a:rPr>
              <a:t>  </a:t>
            </a:r>
            <a:r>
              <a:rPr lang="ar-IQ" dirty="0">
                <a:ea typeface="Calibri"/>
                <a:cs typeface="Times New Roman"/>
              </a:rPr>
              <a:t>  ) وفي معادن اخرى تشغل المواقع الثلاثة بذرات مغنسيوم ( ثنائي التكافؤ ) ويسمى  هذا التركيب بثلاثي </a:t>
            </a:r>
            <a:r>
              <a:rPr lang="ar-IQ" dirty="0" err="1">
                <a:ea typeface="Calibri"/>
                <a:cs typeface="Times New Roman"/>
              </a:rPr>
              <a:t>الاوكتاهيدرا</a:t>
            </a:r>
            <a:r>
              <a:rPr lang="ar-IQ" dirty="0">
                <a:ea typeface="Calibri"/>
                <a:cs typeface="Times New Roman"/>
              </a:rPr>
              <a:t> ( </a:t>
            </a:r>
            <a:r>
              <a:rPr lang="en-US" dirty="0" err="1" smtClean="0">
                <a:effectLst/>
                <a:latin typeface="Times New Roman"/>
                <a:ea typeface="Calibri"/>
                <a:cs typeface="Arial"/>
              </a:rPr>
              <a:t>Trioctahedra</a:t>
            </a:r>
            <a:r>
              <a:rPr lang="en-US" dirty="0" smtClean="0">
                <a:effectLst/>
                <a:latin typeface="Times New Roman"/>
                <a:ea typeface="Calibri"/>
                <a:cs typeface="Arial"/>
              </a:rPr>
              <a:t> </a:t>
            </a:r>
            <a:r>
              <a:rPr lang="ar-IQ" dirty="0">
                <a:ea typeface="Calibri"/>
                <a:cs typeface="Times New Roman"/>
              </a:rPr>
              <a:t> ) . </a:t>
            </a:r>
            <a:endParaRPr lang="en-US" sz="2400" dirty="0">
              <a:ea typeface="Calibri"/>
              <a:cs typeface="Arial"/>
            </a:endParaRPr>
          </a:p>
          <a:p>
            <a:endParaRPr lang="ar-IQ" dirty="0"/>
          </a:p>
        </p:txBody>
      </p:sp>
    </p:spTree>
    <p:extLst>
      <p:ext uri="{BB962C8B-B14F-4D97-AF65-F5344CB8AC3E}">
        <p14:creationId xmlns:p14="http://schemas.microsoft.com/office/powerpoint/2010/main" val="42856089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lstStyle/>
          <a:p>
            <a:pPr algn="just">
              <a:lnSpc>
                <a:spcPct val="115000"/>
              </a:lnSpc>
              <a:spcAft>
                <a:spcPts val="1000"/>
              </a:spcAft>
            </a:pPr>
            <a:r>
              <a:rPr lang="ar-IQ" dirty="0">
                <a:ea typeface="Calibri"/>
                <a:cs typeface="Times New Roman"/>
              </a:rPr>
              <a:t>تتكون المعادن من طبقات عديدة من وحدات </a:t>
            </a:r>
            <a:r>
              <a:rPr lang="ar-IQ" dirty="0" err="1">
                <a:ea typeface="Calibri"/>
                <a:cs typeface="Times New Roman"/>
              </a:rPr>
              <a:t>التتراهيدرا</a:t>
            </a:r>
            <a:r>
              <a:rPr lang="ar-IQ" dirty="0">
                <a:ea typeface="Calibri"/>
                <a:cs typeface="Times New Roman"/>
              </a:rPr>
              <a:t> </a:t>
            </a:r>
            <a:r>
              <a:rPr lang="ar-IQ" dirty="0" err="1">
                <a:ea typeface="Calibri"/>
                <a:cs typeface="Times New Roman"/>
              </a:rPr>
              <a:t>والاوكتاهايدرا</a:t>
            </a:r>
            <a:r>
              <a:rPr lang="ar-IQ" dirty="0">
                <a:ea typeface="Calibri"/>
                <a:cs typeface="Times New Roman"/>
              </a:rPr>
              <a:t> وترتبط هذه الطبقات مع بعضها بواسطة قوى ضعيفة نسبيا مقارنة بالقوى الرابطة للذرات والمجموعات داخل كل طبقة ومصدر هذه القوة الضعيفة هي قوى </a:t>
            </a:r>
            <a:r>
              <a:rPr lang="ar-IQ" dirty="0" err="1">
                <a:ea typeface="Calibri"/>
                <a:cs typeface="Times New Roman"/>
              </a:rPr>
              <a:t>فاندرويلس</a:t>
            </a:r>
            <a:r>
              <a:rPr lang="ar-IQ" dirty="0">
                <a:ea typeface="Calibri"/>
                <a:cs typeface="Times New Roman"/>
              </a:rPr>
              <a:t> . </a:t>
            </a:r>
            <a:endParaRPr lang="en-US" sz="2400" dirty="0">
              <a:ea typeface="Calibri"/>
              <a:cs typeface="Arial"/>
            </a:endParaRPr>
          </a:p>
          <a:p>
            <a:pPr algn="just">
              <a:lnSpc>
                <a:spcPct val="115000"/>
              </a:lnSpc>
              <a:spcAft>
                <a:spcPts val="1000"/>
              </a:spcAft>
            </a:pPr>
            <a:r>
              <a:rPr lang="ar-IQ" b="1" dirty="0">
                <a:ea typeface="Calibri"/>
                <a:cs typeface="Times New Roman"/>
              </a:rPr>
              <a:t>تقسم معادن الطين على اساس اعداد الطبقات وتركيبها الى عدد من المجاميع : </a:t>
            </a:r>
            <a:endParaRPr lang="en-US" sz="2400" dirty="0">
              <a:ea typeface="Calibri"/>
              <a:cs typeface="Arial"/>
            </a:endParaRPr>
          </a:p>
          <a:p>
            <a:endParaRPr lang="ar-IQ" dirty="0"/>
          </a:p>
        </p:txBody>
      </p:sp>
    </p:spTree>
    <p:extLst>
      <p:ext uri="{BB962C8B-B14F-4D97-AF65-F5344CB8AC3E}">
        <p14:creationId xmlns:p14="http://schemas.microsoft.com/office/powerpoint/2010/main" val="2346083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a:xfrm>
            <a:off x="323528" y="188640"/>
            <a:ext cx="8589640" cy="6336704"/>
          </a:xfrm>
        </p:spPr>
        <p:txBody>
          <a:bodyPr>
            <a:normAutofit/>
          </a:bodyPr>
          <a:lstStyle/>
          <a:p>
            <a:pPr algn="just">
              <a:lnSpc>
                <a:spcPct val="115000"/>
              </a:lnSpc>
              <a:spcAft>
                <a:spcPts val="1000"/>
              </a:spcAft>
            </a:pPr>
            <a:r>
              <a:rPr lang="ar-IQ" b="1" dirty="0">
                <a:ea typeface="Calibri"/>
                <a:cs typeface="Times New Roman"/>
              </a:rPr>
              <a:t>- مجموعه </a:t>
            </a:r>
            <a:r>
              <a:rPr lang="ar-IQ" b="1" dirty="0" err="1">
                <a:ea typeface="Calibri"/>
                <a:cs typeface="Times New Roman"/>
              </a:rPr>
              <a:t>السمكتايت</a:t>
            </a:r>
            <a:r>
              <a:rPr lang="ar-IQ" b="1" dirty="0">
                <a:ea typeface="Calibri"/>
                <a:cs typeface="Times New Roman"/>
              </a:rPr>
              <a:t> </a:t>
            </a:r>
            <a:r>
              <a:rPr lang="en-US" b="1" dirty="0" err="1" smtClean="0">
                <a:effectLst/>
                <a:latin typeface="Times New Roman"/>
                <a:ea typeface="Calibri"/>
                <a:cs typeface="Arial"/>
              </a:rPr>
              <a:t>smectite</a:t>
            </a:r>
            <a:r>
              <a:rPr lang="en-US" b="1" dirty="0" smtClean="0">
                <a:effectLst/>
                <a:latin typeface="Times New Roman"/>
                <a:ea typeface="Calibri"/>
                <a:cs typeface="Arial"/>
              </a:rPr>
              <a:t>  </a:t>
            </a:r>
            <a:r>
              <a:rPr lang="en-US" b="1" dirty="0" err="1" smtClean="0">
                <a:effectLst/>
                <a:latin typeface="Times New Roman"/>
                <a:ea typeface="Calibri"/>
                <a:cs typeface="Arial"/>
              </a:rPr>
              <a:t>geoup</a:t>
            </a:r>
            <a:r>
              <a:rPr lang="en-US" dirty="0" smtClean="0">
                <a:effectLst/>
                <a:latin typeface="Times New Roman"/>
                <a:ea typeface="Calibri"/>
                <a:cs typeface="Arial"/>
              </a:rPr>
              <a:t>  </a:t>
            </a:r>
            <a:endParaRPr lang="en-US" sz="2400" dirty="0">
              <a:ea typeface="Calibri"/>
              <a:cs typeface="Arial"/>
            </a:endParaRPr>
          </a:p>
          <a:p>
            <a:r>
              <a:rPr lang="ar-IQ" dirty="0" smtClean="0">
                <a:effectLst/>
                <a:ea typeface="Calibri"/>
                <a:cs typeface="Times New Roman"/>
              </a:rPr>
              <a:t>        وتسمى غالبا مجموعه </a:t>
            </a:r>
            <a:r>
              <a:rPr lang="ar-IQ" dirty="0" err="1" smtClean="0">
                <a:effectLst/>
                <a:ea typeface="Calibri"/>
                <a:cs typeface="Times New Roman"/>
              </a:rPr>
              <a:t>المونتمورولونايت</a:t>
            </a:r>
            <a:r>
              <a:rPr lang="ar-IQ" dirty="0" smtClean="0">
                <a:effectLst/>
                <a:ea typeface="Calibri"/>
                <a:cs typeface="Times New Roman"/>
              </a:rPr>
              <a:t> وتضم العديد من معادن الطين مثل </a:t>
            </a:r>
            <a:r>
              <a:rPr lang="en-US" dirty="0" smtClean="0">
                <a:effectLst/>
                <a:latin typeface="Times New Roman"/>
                <a:ea typeface="Calibri"/>
              </a:rPr>
              <a:t> Mont </a:t>
            </a:r>
            <a:r>
              <a:rPr lang="ar-IQ" dirty="0" smtClean="0">
                <a:effectLst/>
                <a:latin typeface="Times New Roman"/>
                <a:ea typeface="Calibri"/>
              </a:rPr>
              <a:t> </a:t>
            </a:r>
            <a:r>
              <a:rPr lang="ar-IQ" dirty="0" err="1" smtClean="0">
                <a:effectLst/>
                <a:latin typeface="Times New Roman"/>
                <a:ea typeface="Calibri"/>
              </a:rPr>
              <a:t>والبايرايت</a:t>
            </a:r>
            <a:r>
              <a:rPr lang="ar-IQ" dirty="0" smtClean="0">
                <a:effectLst/>
                <a:latin typeface="Times New Roman"/>
                <a:ea typeface="Calibri"/>
              </a:rPr>
              <a:t> و </a:t>
            </a:r>
            <a:r>
              <a:rPr lang="ar-IQ" dirty="0" err="1" smtClean="0">
                <a:effectLst/>
                <a:latin typeface="Times New Roman"/>
                <a:ea typeface="Calibri"/>
              </a:rPr>
              <a:t>النترونايت</a:t>
            </a:r>
            <a:r>
              <a:rPr lang="ar-IQ" dirty="0" smtClean="0">
                <a:effectLst/>
                <a:latin typeface="Times New Roman"/>
                <a:ea typeface="Calibri"/>
              </a:rPr>
              <a:t> </a:t>
            </a:r>
            <a:r>
              <a:rPr lang="ar-IQ" dirty="0" err="1" smtClean="0">
                <a:effectLst/>
                <a:latin typeface="Times New Roman"/>
                <a:ea typeface="Calibri"/>
              </a:rPr>
              <a:t>والبايوتايت</a:t>
            </a:r>
            <a:r>
              <a:rPr lang="ar-IQ" dirty="0" smtClean="0">
                <a:effectLst/>
                <a:latin typeface="Times New Roman"/>
                <a:ea typeface="Calibri"/>
              </a:rPr>
              <a:t> واهم هذه </a:t>
            </a:r>
            <a:r>
              <a:rPr lang="ar-IQ" dirty="0" err="1" smtClean="0">
                <a:effectLst/>
                <a:latin typeface="Times New Roman"/>
                <a:ea typeface="Calibri"/>
              </a:rPr>
              <a:t>المجموعه</a:t>
            </a:r>
            <a:r>
              <a:rPr lang="ar-IQ" dirty="0" smtClean="0">
                <a:effectLst/>
                <a:latin typeface="Times New Roman"/>
                <a:ea typeface="Calibri"/>
              </a:rPr>
              <a:t> هي </a:t>
            </a:r>
            <a:r>
              <a:rPr lang="en-US" dirty="0" smtClean="0">
                <a:effectLst/>
                <a:latin typeface="Times New Roman"/>
                <a:ea typeface="Calibri"/>
              </a:rPr>
              <a:t>Mont </a:t>
            </a:r>
            <a:r>
              <a:rPr lang="ar-IQ" dirty="0" smtClean="0">
                <a:effectLst/>
                <a:latin typeface="Times New Roman"/>
                <a:ea typeface="Calibri"/>
              </a:rPr>
              <a:t> من الناحية الزراعية ويكون هذا المعدن من النوع ثلاثي الطبقات ( طبقتين من السليكا وطبقة من </a:t>
            </a:r>
            <a:r>
              <a:rPr lang="ar-IQ" dirty="0" err="1" smtClean="0">
                <a:effectLst/>
                <a:latin typeface="Times New Roman"/>
                <a:ea typeface="Calibri"/>
              </a:rPr>
              <a:t>الالومينا</a:t>
            </a:r>
            <a:r>
              <a:rPr lang="ar-IQ" dirty="0" smtClean="0">
                <a:effectLst/>
                <a:latin typeface="Times New Roman"/>
                <a:ea typeface="Calibri"/>
              </a:rPr>
              <a:t> ) ترتبط  مع بعضها عن طريق الاشتراك بذرات من الاوكسجين وتعرف هذه </a:t>
            </a:r>
            <a:r>
              <a:rPr lang="ar-IQ" dirty="0" err="1" smtClean="0">
                <a:effectLst/>
                <a:latin typeface="Times New Roman"/>
                <a:ea typeface="Calibri"/>
              </a:rPr>
              <a:t>المجموعه</a:t>
            </a:r>
            <a:r>
              <a:rPr lang="ar-IQ" dirty="0" smtClean="0">
                <a:effectLst/>
                <a:latin typeface="Times New Roman"/>
                <a:ea typeface="Calibri"/>
              </a:rPr>
              <a:t> ايضا من نوع 1:2 يؤدي تكديس الوحدات التركيبية لهذا المعدن فوق بعضها الى ان تكون ذرات الاوكسجين جنب بعضها لذلك فان التجاذب بين الوحدات </a:t>
            </a:r>
            <a:endParaRPr lang="ar-IQ" dirty="0"/>
          </a:p>
        </p:txBody>
      </p:sp>
    </p:spTree>
    <p:extLst>
      <p:ext uri="{BB962C8B-B14F-4D97-AF65-F5344CB8AC3E}">
        <p14:creationId xmlns:p14="http://schemas.microsoft.com/office/powerpoint/2010/main" val="2643567582"/>
      </p:ext>
    </p:extLst>
  </p:cSld>
  <p:clrMapOvr>
    <a:masterClrMapping/>
  </p:clrMapOvr>
  <p:timing>
    <p:tnLst>
      <p:par>
        <p:cTn id="1" dur="indefinite" restart="never" nodeType="tmRoot"/>
      </p:par>
    </p:tnLst>
  </p:timing>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9_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0_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1_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12_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13_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14_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15_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16_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17_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18_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0.xml><?xml version="1.0" encoding="utf-8"?>
<a:theme xmlns:a="http://schemas.openxmlformats.org/drawingml/2006/main" name="19_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6_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7_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8_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TotalTime>
  <Words>1157</Words>
  <Application>Microsoft Office PowerPoint</Application>
  <PresentationFormat>عرض على الشاشة (3:4)‏</PresentationFormat>
  <Paragraphs>39</Paragraphs>
  <Slides>20</Slides>
  <Notes>0</Notes>
  <HiddenSlides>0</HiddenSlides>
  <MMClips>0</MMClips>
  <ScaleCrop>false</ScaleCrop>
  <HeadingPairs>
    <vt:vector size="4" baseType="variant">
      <vt:variant>
        <vt:lpstr>نسق</vt:lpstr>
      </vt:variant>
      <vt:variant>
        <vt:i4>20</vt:i4>
      </vt:variant>
      <vt:variant>
        <vt:lpstr>عناوين الشرائح</vt:lpstr>
      </vt:variant>
      <vt:variant>
        <vt:i4>20</vt:i4>
      </vt:variant>
    </vt:vector>
  </HeadingPairs>
  <TitlesOfParts>
    <vt:vector size="40" baseType="lpstr">
      <vt:lpstr>نسق Office</vt:lpstr>
      <vt:lpstr>1_نسق Office</vt:lpstr>
      <vt:lpstr>2_نسق Office</vt:lpstr>
      <vt:lpstr>3_نسق Office</vt:lpstr>
      <vt:lpstr>4_نسق Office</vt:lpstr>
      <vt:lpstr>5_نسق Office</vt:lpstr>
      <vt:lpstr>6_نسق Office</vt:lpstr>
      <vt:lpstr>7_نسق Office</vt:lpstr>
      <vt:lpstr>8_نسق Office</vt:lpstr>
      <vt:lpstr>9_نسق Office</vt:lpstr>
      <vt:lpstr>10_نسق Office</vt:lpstr>
      <vt:lpstr>11_نسق Office</vt:lpstr>
      <vt:lpstr>12_نسق Office</vt:lpstr>
      <vt:lpstr>13_نسق Office</vt:lpstr>
      <vt:lpstr>14_نسق Office</vt:lpstr>
      <vt:lpstr>15_نسق Office</vt:lpstr>
      <vt:lpstr>16_نسق Office</vt:lpstr>
      <vt:lpstr>17_نسق Office</vt:lpstr>
      <vt:lpstr>18_نسق Office</vt:lpstr>
      <vt:lpstr>19_نسق Office</vt:lpstr>
      <vt:lpstr> المحاضرةالسادسة  </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Company>Microsoft (C)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المحاضرةالسادسة  </dc:title>
  <dc:creator>Windows User</dc:creator>
  <cp:lastModifiedBy>DR.Ahmed Saker 2o1O</cp:lastModifiedBy>
  <cp:revision>3</cp:revision>
  <dcterms:created xsi:type="dcterms:W3CDTF">2020-01-17T17:10:06Z</dcterms:created>
  <dcterms:modified xsi:type="dcterms:W3CDTF">2021-11-24T20:29:11Z</dcterms:modified>
</cp:coreProperties>
</file>